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7.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8.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9.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0.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1.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1" r:id="rId1"/>
    <p:sldMasterId id="2147483697" r:id="rId2"/>
    <p:sldMasterId id="2147483693" r:id="rId3"/>
    <p:sldMasterId id="2147483669" r:id="rId4"/>
    <p:sldMasterId id="2147483732" r:id="rId5"/>
    <p:sldMasterId id="2147483750" r:id="rId6"/>
    <p:sldMasterId id="2147483742" r:id="rId7"/>
    <p:sldMasterId id="2147483681" r:id="rId8"/>
    <p:sldMasterId id="2147483711" r:id="rId9"/>
    <p:sldMasterId id="2147483708" r:id="rId10"/>
    <p:sldMasterId id="2147483705" r:id="rId11"/>
    <p:sldMasterId id="2147483676" r:id="rId12"/>
    <p:sldMasterId id="2147483764" r:id="rId13"/>
  </p:sldMasterIdLst>
  <p:notesMasterIdLst>
    <p:notesMasterId r:id="rId33"/>
  </p:notesMasterIdLst>
  <p:handoutMasterIdLst>
    <p:handoutMasterId r:id="rId34"/>
  </p:handoutMasterIdLst>
  <p:sldIdLst>
    <p:sldId id="662" r:id="rId14"/>
    <p:sldId id="293" r:id="rId15"/>
    <p:sldId id="520" r:id="rId16"/>
    <p:sldId id="656" r:id="rId17"/>
    <p:sldId id="291" r:id="rId18"/>
    <p:sldId id="647" r:id="rId19"/>
    <p:sldId id="634" r:id="rId20"/>
    <p:sldId id="635" r:id="rId21"/>
    <p:sldId id="629" r:id="rId22"/>
    <p:sldId id="649" r:id="rId23"/>
    <p:sldId id="650" r:id="rId24"/>
    <p:sldId id="651" r:id="rId25"/>
    <p:sldId id="652" r:id="rId26"/>
    <p:sldId id="653" r:id="rId27"/>
    <p:sldId id="654" r:id="rId28"/>
    <p:sldId id="655" r:id="rId29"/>
    <p:sldId id="661" r:id="rId30"/>
    <p:sldId id="659" r:id="rId31"/>
    <p:sldId id="289"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AE37"/>
    <a:srgbClr val="E8F5F2"/>
    <a:srgbClr val="EDF7F6"/>
    <a:srgbClr val="FBE1F7"/>
    <a:srgbClr val="C8EEFF"/>
    <a:srgbClr val="CCEEFF"/>
    <a:srgbClr val="233641"/>
    <a:srgbClr val="FBC3F7"/>
    <a:srgbClr val="EEB9E9"/>
    <a:srgbClr val="AAEE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85522" autoAdjust="0"/>
  </p:normalViewPr>
  <p:slideViewPr>
    <p:cSldViewPr snapToGrid="0" snapToObjects="1" showGuides="1">
      <p:cViewPr varScale="1">
        <p:scale>
          <a:sx n="98" d="100"/>
          <a:sy n="98" d="100"/>
        </p:scale>
        <p:origin x="1075" y="72"/>
      </p:cViewPr>
      <p:guideLst>
        <p:guide orient="horz"/>
        <p:guide pos="5759"/>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8DA1B0-FC61-B04D-A5A3-52BB48A58805}" type="datetime1">
              <a:rPr lang="sv-SE" smtClean="0"/>
              <a:t>2019-04-24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5FCD79-5722-4C48-B604-47CB6B3924C7}" type="slidenum">
              <a:rPr lang="en-US" smtClean="0"/>
              <a:t>‹#›</a:t>
            </a:fld>
            <a:endParaRPr lang="en-US"/>
          </a:p>
        </p:txBody>
      </p:sp>
    </p:spTree>
    <p:extLst>
      <p:ext uri="{BB962C8B-B14F-4D97-AF65-F5344CB8AC3E}">
        <p14:creationId xmlns:p14="http://schemas.microsoft.com/office/powerpoint/2010/main" val="244553884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B3B279-C6ED-7849-B3AE-324F53A49A77}" type="datetime1">
              <a:rPr lang="sv-SE" smtClean="0"/>
              <a:t>2019-04-24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86DC97-E20B-3C4E-B21E-3ACD4B10E756}" type="slidenum">
              <a:rPr lang="en-US" smtClean="0"/>
              <a:t>‹#›</a:t>
            </a:fld>
            <a:endParaRPr lang="en-US"/>
          </a:p>
        </p:txBody>
      </p:sp>
    </p:spTree>
    <p:extLst>
      <p:ext uri="{BB962C8B-B14F-4D97-AF65-F5344CB8AC3E}">
        <p14:creationId xmlns:p14="http://schemas.microsoft.com/office/powerpoint/2010/main" val="1598695317"/>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Utöver glasskartan ovan: </a:t>
            </a:r>
            <a:br>
              <a:rPr lang="sv-SE" dirty="0"/>
            </a:br>
            <a:r>
              <a:rPr lang="sv-SE" dirty="0"/>
              <a:t>365-dagarskort samt Fritid 100 dagar (utredning pågår kring behov och </a:t>
            </a:r>
            <a:r>
              <a:rPr lang="sv-SE" dirty="0" err="1"/>
              <a:t>ev.upplägg</a:t>
            </a:r>
            <a:r>
              <a:rPr lang="sv-SE" dirty="0"/>
              <a:t>). </a:t>
            </a:r>
            <a:br>
              <a:rPr lang="sv-SE" dirty="0"/>
            </a:br>
            <a:r>
              <a:rPr lang="sv-SE" dirty="0"/>
              <a:t>Biljetter för länsöverskridande trafik och </a:t>
            </a:r>
            <a:r>
              <a:rPr lang="sv-SE" dirty="0" err="1"/>
              <a:t>resplus</a:t>
            </a:r>
            <a:r>
              <a:rPr lang="sv-SE" dirty="0"/>
              <a:t> kommer att finnas. </a:t>
            </a:r>
            <a:br>
              <a:rPr lang="sv-SE" dirty="0"/>
            </a:br>
            <a:r>
              <a:rPr lang="sv-SE" dirty="0"/>
              <a:t>Tätortsbiljett för Skövde, </a:t>
            </a:r>
            <a:r>
              <a:rPr lang="sv-SE" dirty="0" err="1"/>
              <a:t>ToV</a:t>
            </a:r>
            <a:r>
              <a:rPr lang="sv-SE" dirty="0"/>
              <a:t>, Borås och U-valla kommer att finnas för period 30 </a:t>
            </a:r>
            <a:r>
              <a:rPr lang="sv-SE" dirty="0" err="1"/>
              <a:t>dgr</a:t>
            </a:r>
            <a:r>
              <a:rPr lang="sv-SE" dirty="0"/>
              <a:t> och 90 </a:t>
            </a:r>
            <a:r>
              <a:rPr lang="sv-SE" dirty="0" err="1"/>
              <a:t>dgr</a:t>
            </a:r>
            <a:r>
              <a:rPr lang="sv-SE" dirty="0"/>
              <a:t>, ej enkel o dygn.</a:t>
            </a:r>
          </a:p>
          <a:p>
            <a:r>
              <a:rPr lang="sv-SE" dirty="0"/>
              <a:t>Övriga: </a:t>
            </a:r>
            <a:r>
              <a:rPr lang="sv-SE" dirty="0" err="1"/>
              <a:t>Reshjälpskort</a:t>
            </a:r>
            <a:r>
              <a:rPr lang="sv-SE" dirty="0"/>
              <a:t>, nattvandrarkort, provåkarkort, gästkort.</a:t>
            </a:r>
            <a:br>
              <a:rPr lang="sv-SE" dirty="0"/>
            </a:br>
            <a:r>
              <a:rPr lang="sv-SE" dirty="0"/>
              <a:t>Rabatter till ungdomar, intygskort, student.</a:t>
            </a:r>
          </a:p>
          <a:p>
            <a:endParaRPr lang="sv-SE" dirty="0"/>
          </a:p>
        </p:txBody>
      </p:sp>
    </p:spTree>
    <p:extLst>
      <p:ext uri="{BB962C8B-B14F-4D97-AF65-F5344CB8AC3E}">
        <p14:creationId xmlns:p14="http://schemas.microsoft.com/office/powerpoint/2010/main" val="4173228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3.xml"/><Relationship Id="rId4" Type="http://schemas.openxmlformats.org/officeDocument/2006/relationships/image" Target="../media/image15.emf"/></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Master" Target="../slideMasters/slideMaster13.xml"/><Relationship Id="rId4" Type="http://schemas.openxmlformats.org/officeDocument/2006/relationships/image" Target="../media/image15.emf"/></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3.xml"/><Relationship Id="rId4" Type="http://schemas.openxmlformats.org/officeDocument/2006/relationships/image" Target="../media/image15.emf"/></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g"/><Relationship Id="rId1" Type="http://schemas.openxmlformats.org/officeDocument/2006/relationships/slideMaster" Target="../slideMasters/slideMaster13.xml"/><Relationship Id="rId4" Type="http://schemas.openxmlformats.org/officeDocument/2006/relationships/image" Target="../media/image15.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ag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81412" y="1142471"/>
            <a:ext cx="7730751" cy="2580890"/>
          </a:xfrm>
          <a:noFill/>
        </p:spPr>
        <p:txBody>
          <a:bodyPr lIns="0" tIns="0" rIns="0" bIns="0" anchor="t" anchorCtr="0">
            <a:noAutofit/>
          </a:bodyPr>
          <a:lstStyle>
            <a:lvl1pPr algn="l">
              <a:lnSpc>
                <a:spcPct val="90000"/>
              </a:lnSpc>
              <a:defRPr sz="5000" b="1" baseline="0">
                <a:solidFill>
                  <a:schemeClr val="accent1"/>
                </a:solidFill>
                <a:effectLst>
                  <a:outerShdw blurRad="50800" dist="50800" dir="2700000" algn="tl" rotWithShape="0">
                    <a:prstClr val="black">
                      <a:alpha val="10000"/>
                    </a:prstClr>
                  </a:outerShdw>
                </a:effectLst>
              </a:defRPr>
            </a:lvl1pPr>
          </a:lstStyle>
          <a:p>
            <a:r>
              <a:rPr lang="sv-SE" noProof="0" dirty="0"/>
              <a:t>Startsida ser</a:t>
            </a:r>
            <a:br>
              <a:rPr lang="sv-SE" noProof="0" dirty="0"/>
            </a:br>
            <a:r>
              <a:rPr lang="sv-SE" noProof="0" dirty="0"/>
              <a:t>ut så här</a:t>
            </a:r>
          </a:p>
        </p:txBody>
      </p:sp>
      <p:sp>
        <p:nvSpPr>
          <p:cNvPr id="8" name="Subtitle 2"/>
          <p:cNvSpPr>
            <a:spLocks noGrp="1"/>
          </p:cNvSpPr>
          <p:nvPr>
            <p:ph type="subTitle" idx="1" hasCustomPrompt="1"/>
          </p:nvPr>
        </p:nvSpPr>
        <p:spPr>
          <a:xfrm>
            <a:off x="694294" y="591252"/>
            <a:ext cx="7717758" cy="362684"/>
          </a:xfrm>
        </p:spPr>
        <p:txBody>
          <a:bodyPr lIns="0" tIns="0" rIns="0" bIns="0">
            <a:normAutofit/>
          </a:bodyPr>
          <a:lstStyle>
            <a:lvl1pPr marL="0" indent="0" algn="l">
              <a:buNone/>
              <a:defRPr sz="1600" b="0"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150523 / 3 ZONER</a:t>
            </a:r>
          </a:p>
        </p:txBody>
      </p:sp>
      <p:cxnSp>
        <p:nvCxnSpPr>
          <p:cNvPr id="9" name="Straight Connector 39"/>
          <p:cNvCxnSpPr/>
          <p:nvPr userDrawn="1"/>
        </p:nvCxnSpPr>
        <p:spPr>
          <a:xfrm>
            <a:off x="710997" y="1000756"/>
            <a:ext cx="7701055" cy="0"/>
          </a:xfrm>
          <a:prstGeom prst="line">
            <a:avLst/>
          </a:prstGeom>
          <a:ln w="53975">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2406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ext page bullets">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704134" y="588081"/>
            <a:ext cx="7708029" cy="342119"/>
          </a:xfrm>
        </p:spPr>
        <p:txBody>
          <a:bodyPr lIns="0" tIns="0" rIns="0" bIns="0">
            <a:noAutofit/>
          </a:bodyPr>
          <a:lstStyle>
            <a:lvl1pPr marL="0" indent="0" algn="l">
              <a:lnSpc>
                <a:spcPct val="90000"/>
              </a:lnSpc>
              <a:buNone/>
              <a:defRPr sz="2400" b="1" baseline="0">
                <a:solidFill>
                  <a:schemeClr val="accent4"/>
                </a:solidFill>
              </a:defRPr>
            </a:lvl1pPr>
            <a:lvl2pPr marL="457200" indent="0" algn="l">
              <a:lnSpc>
                <a:spcPct val="90000"/>
              </a:lnSpc>
              <a:buNone/>
              <a:defRPr sz="1600">
                <a:solidFill>
                  <a:srgbClr val="FFFFFF"/>
                </a:solidFill>
              </a:defRPr>
            </a:lvl2pPr>
            <a:lvl3pPr marL="914400" indent="0" algn="l">
              <a:lnSpc>
                <a:spcPct val="90000"/>
              </a:lnSpc>
              <a:buNone/>
              <a:defRPr sz="1600">
                <a:solidFill>
                  <a:srgbClr val="FFFFFF"/>
                </a:solidFill>
              </a:defRPr>
            </a:lvl3pPr>
            <a:lvl4pPr marL="1371600" indent="0" algn="l">
              <a:lnSpc>
                <a:spcPct val="90000"/>
              </a:lnSpc>
              <a:buNone/>
              <a:defRPr sz="1600">
                <a:solidFill>
                  <a:srgbClr val="FFFFFF"/>
                </a:solidFill>
              </a:defRPr>
            </a:lvl4pPr>
            <a:lvl5pPr marL="1828800" indent="0" algn="l">
              <a:lnSpc>
                <a:spcPct val="90000"/>
              </a:lnSpc>
              <a:buNone/>
              <a:defRPr sz="1600">
                <a:solidFill>
                  <a:srgbClr val="FFFFFF"/>
                </a:solidFill>
              </a:defRPr>
            </a:lvl5pPr>
          </a:lstStyle>
          <a:p>
            <a:pPr lvl="0"/>
            <a:r>
              <a:rPr lang="sv-SE" dirty="0"/>
              <a:t>Punktlista med flera nivåer</a:t>
            </a:r>
          </a:p>
        </p:txBody>
      </p:sp>
      <p:sp>
        <p:nvSpPr>
          <p:cNvPr id="7" name="Text Placeholder 3"/>
          <p:cNvSpPr>
            <a:spLocks noGrp="1"/>
          </p:cNvSpPr>
          <p:nvPr>
            <p:ph type="body" sz="quarter" idx="14" hasCustomPrompt="1"/>
          </p:nvPr>
        </p:nvSpPr>
        <p:spPr>
          <a:xfrm>
            <a:off x="471243" y="1199502"/>
            <a:ext cx="5432737" cy="3221506"/>
          </a:xfrm>
        </p:spPr>
        <p:txBody>
          <a:bodyPr lIns="0" tIns="0" rIns="0" bIns="0">
            <a:normAutofit/>
          </a:bodyPr>
          <a:lstStyle>
            <a:lvl1pPr marL="234000" indent="-234000">
              <a:lnSpc>
                <a:spcPct val="100000"/>
              </a:lnSpc>
              <a:spcBef>
                <a:spcPts val="1800"/>
              </a:spcBef>
              <a:spcAft>
                <a:spcPts val="0"/>
              </a:spcAft>
              <a:buClr>
                <a:srgbClr val="52AE37"/>
              </a:buClr>
              <a:buSzPct val="150000"/>
              <a:buFont typeface="Arial"/>
              <a:buChar char="•"/>
              <a:defRPr sz="1800" b="0" baseline="0">
                <a:solidFill>
                  <a:schemeClr val="bg1"/>
                </a:solidFill>
              </a:defRPr>
            </a:lvl1pPr>
            <a:lvl2pPr marL="742950" indent="-285750">
              <a:buClr>
                <a:srgbClr val="52AE37"/>
              </a:buClr>
              <a:buSzPct val="120000"/>
              <a:buFont typeface="Lucida Grande"/>
              <a:buChar char="-"/>
              <a:defRPr lang="sv-SE" sz="1800" b="0" kern="1200" baseline="0" dirty="0" smtClean="0">
                <a:solidFill>
                  <a:schemeClr val="bg1"/>
                </a:solidFill>
                <a:latin typeface="+mn-lt"/>
                <a:ea typeface="+mn-ea"/>
                <a:cs typeface="+mn-cs"/>
              </a:defRPr>
            </a:lvl2pPr>
            <a:lvl3pPr marL="1143000" indent="-228600">
              <a:buClr>
                <a:srgbClr val="52AE37"/>
              </a:buClr>
              <a:buSzPct val="100000"/>
              <a:buFont typeface="Arial"/>
              <a:buChar char="•"/>
              <a:defRPr lang="sv-SE" sz="1800" b="0" kern="1200" baseline="0" dirty="0" smtClean="0">
                <a:solidFill>
                  <a:schemeClr val="bg1"/>
                </a:solidFill>
                <a:latin typeface="+mn-lt"/>
                <a:ea typeface="+mn-ea"/>
                <a:cs typeface="+mn-cs"/>
              </a:defRPr>
            </a:lvl3pPr>
            <a:lvl4pPr marL="1600200" indent="-228600">
              <a:buClr>
                <a:srgbClr val="52AE37"/>
              </a:buClr>
              <a:buSzPct val="120000"/>
              <a:buFont typeface="Lucida Grande"/>
              <a:buChar char="-"/>
              <a:defRPr lang="sv-SE" sz="1800" b="0" kern="1200" baseline="0" dirty="0" smtClean="0">
                <a:solidFill>
                  <a:schemeClr val="bg1"/>
                </a:solidFill>
                <a:latin typeface="+mn-lt"/>
                <a:ea typeface="+mn-ea"/>
                <a:cs typeface="+mn-cs"/>
              </a:defRPr>
            </a:lvl4pPr>
            <a:lvl5pPr marL="2057400" indent="-228600">
              <a:buClr>
                <a:srgbClr val="52AE37"/>
              </a:buClr>
              <a:buSzPct val="100000"/>
              <a:buFont typeface="Arial"/>
              <a:buChar char="•"/>
              <a:defRPr lang="sv-SE" sz="1800" b="0" kern="1200" baseline="0" dirty="0" smtClean="0">
                <a:solidFill>
                  <a:schemeClr val="bg1"/>
                </a:solidFill>
                <a:latin typeface="+mn-lt"/>
                <a:ea typeface="+mn-ea"/>
                <a:cs typeface="+mn-cs"/>
              </a:defRPr>
            </a:lvl5pPr>
            <a:lvl6pPr marL="2514600" indent="-228600">
              <a:buClr>
                <a:srgbClr val="52AE37"/>
              </a:buClr>
              <a:buSzPct val="120000"/>
              <a:buFont typeface="Lucida Grande"/>
              <a:buChar char="-"/>
              <a:defRPr lang="sv-SE" sz="1800" b="0" kern="1200" baseline="0" dirty="0" smtClean="0">
                <a:solidFill>
                  <a:schemeClr val="bg1"/>
                </a:solidFill>
                <a:latin typeface="+mn-lt"/>
                <a:ea typeface="+mn-ea"/>
                <a:cs typeface="+mn-cs"/>
              </a:defRPr>
            </a:lvl6pPr>
          </a:lstStyle>
          <a:p>
            <a:pPr lvl="0"/>
            <a:r>
              <a:rPr lang="sv-SE" dirty="0"/>
              <a:t>Nivå 1</a:t>
            </a:r>
          </a:p>
          <a:p>
            <a:pPr lvl="1"/>
            <a:r>
              <a:rPr lang="sv-SE" dirty="0"/>
              <a:t>Nivå 2</a:t>
            </a:r>
          </a:p>
          <a:p>
            <a:pPr lvl="2"/>
            <a:r>
              <a:rPr lang="sv-SE" dirty="0"/>
              <a:t>Nivå 3</a:t>
            </a:r>
          </a:p>
          <a:p>
            <a:pPr lvl="3"/>
            <a:r>
              <a:rPr lang="sv-SE" dirty="0"/>
              <a:t>Nivå 4</a:t>
            </a:r>
          </a:p>
          <a:p>
            <a:pPr lvl="4"/>
            <a:r>
              <a:rPr lang="sv-SE" dirty="0"/>
              <a:t>Nivå 5</a:t>
            </a:r>
          </a:p>
          <a:p>
            <a:pPr lvl="5"/>
            <a:r>
              <a:rPr lang="sv-SE" dirty="0"/>
              <a:t>Osv.</a:t>
            </a:r>
          </a:p>
        </p:txBody>
      </p:sp>
    </p:spTree>
    <p:extLst>
      <p:ext uri="{BB962C8B-B14F-4D97-AF65-F5344CB8AC3E}">
        <p14:creationId xmlns:p14="http://schemas.microsoft.com/office/powerpoint/2010/main" val="1454015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page bullets 2">
    <p:spTree>
      <p:nvGrpSpPr>
        <p:cNvPr id="1" name=""/>
        <p:cNvGrpSpPr/>
        <p:nvPr/>
      </p:nvGrpSpPr>
      <p:grpSpPr>
        <a:xfrm>
          <a:off x="0" y="0"/>
          <a:ext cx="0" cy="0"/>
          <a:chOff x="0" y="0"/>
          <a:chExt cx="0" cy="0"/>
        </a:xfrm>
      </p:grpSpPr>
      <p:sp>
        <p:nvSpPr>
          <p:cNvPr id="37" name="Picture Placeholder 6"/>
          <p:cNvSpPr>
            <a:spLocks noGrp="1"/>
          </p:cNvSpPr>
          <p:nvPr>
            <p:ph type="pic" sz="quarter" idx="15"/>
          </p:nvPr>
        </p:nvSpPr>
        <p:spPr>
          <a:xfrm>
            <a:off x="6136624" y="1265424"/>
            <a:ext cx="2273300" cy="2995426"/>
          </a:xfrm>
          <a:solidFill>
            <a:schemeClr val="accent1">
              <a:lumMod val="75000"/>
            </a:schemeClr>
          </a:solidFill>
          <a:ln w="38100" cmpd="sng">
            <a:solidFill>
              <a:srgbClr val="FFFFFF"/>
            </a:solidFill>
            <a:miter lim="800000"/>
          </a:ln>
        </p:spPr>
        <p:txBody>
          <a:bodyPr>
            <a:normAutofit/>
          </a:bodyPr>
          <a:lstStyle>
            <a:lvl1pPr marL="0" indent="0">
              <a:buNone/>
              <a:defRPr sz="1000">
                <a:solidFill>
                  <a:srgbClr val="00394D"/>
                </a:solidFill>
              </a:defRPr>
            </a:lvl1pPr>
          </a:lstStyle>
          <a:p>
            <a:endParaRPr lang="en-US" dirty="0"/>
          </a:p>
        </p:txBody>
      </p:sp>
      <p:sp>
        <p:nvSpPr>
          <p:cNvPr id="9" name="Text Placeholder 11"/>
          <p:cNvSpPr>
            <a:spLocks noGrp="1"/>
          </p:cNvSpPr>
          <p:nvPr>
            <p:ph type="body" sz="quarter" idx="13" hasCustomPrompt="1"/>
          </p:nvPr>
        </p:nvSpPr>
        <p:spPr>
          <a:xfrm>
            <a:off x="704134" y="588081"/>
            <a:ext cx="7708029" cy="342119"/>
          </a:xfrm>
        </p:spPr>
        <p:txBody>
          <a:bodyPr lIns="0" tIns="0" rIns="0" bIns="0">
            <a:noAutofit/>
          </a:bodyPr>
          <a:lstStyle>
            <a:lvl1pPr marL="0" indent="0" algn="l">
              <a:lnSpc>
                <a:spcPct val="90000"/>
              </a:lnSpc>
              <a:buNone/>
              <a:defRPr sz="2400" b="1" baseline="0">
                <a:solidFill>
                  <a:schemeClr val="accent4"/>
                </a:solidFill>
              </a:defRPr>
            </a:lvl1pPr>
            <a:lvl2pPr marL="457200" indent="0" algn="l">
              <a:lnSpc>
                <a:spcPct val="90000"/>
              </a:lnSpc>
              <a:buNone/>
              <a:defRPr sz="1600">
                <a:solidFill>
                  <a:srgbClr val="FFFFFF"/>
                </a:solidFill>
              </a:defRPr>
            </a:lvl2pPr>
            <a:lvl3pPr marL="914400" indent="0" algn="l">
              <a:lnSpc>
                <a:spcPct val="90000"/>
              </a:lnSpc>
              <a:buNone/>
              <a:defRPr sz="1600">
                <a:solidFill>
                  <a:srgbClr val="FFFFFF"/>
                </a:solidFill>
              </a:defRPr>
            </a:lvl3pPr>
            <a:lvl4pPr marL="1371600" indent="0" algn="l">
              <a:lnSpc>
                <a:spcPct val="90000"/>
              </a:lnSpc>
              <a:buNone/>
              <a:defRPr sz="1600">
                <a:solidFill>
                  <a:srgbClr val="FFFFFF"/>
                </a:solidFill>
              </a:defRPr>
            </a:lvl4pPr>
            <a:lvl5pPr marL="1828800" indent="0" algn="l">
              <a:lnSpc>
                <a:spcPct val="90000"/>
              </a:lnSpc>
              <a:buNone/>
              <a:defRPr sz="1600">
                <a:solidFill>
                  <a:srgbClr val="FFFFFF"/>
                </a:solidFill>
              </a:defRPr>
            </a:lvl5pPr>
          </a:lstStyle>
          <a:p>
            <a:pPr lvl="0"/>
            <a:r>
              <a:rPr lang="sv-SE" dirty="0"/>
              <a:t>Rubrik</a:t>
            </a:r>
          </a:p>
        </p:txBody>
      </p:sp>
      <p:sp>
        <p:nvSpPr>
          <p:cNvPr id="13" name="Text Placeholder 3"/>
          <p:cNvSpPr>
            <a:spLocks noGrp="1"/>
          </p:cNvSpPr>
          <p:nvPr>
            <p:ph type="body" sz="quarter" idx="14" hasCustomPrompt="1"/>
          </p:nvPr>
        </p:nvSpPr>
        <p:spPr>
          <a:xfrm>
            <a:off x="471243" y="1199502"/>
            <a:ext cx="5467595" cy="3126436"/>
          </a:xfrm>
        </p:spPr>
        <p:txBody>
          <a:bodyPr lIns="0" tIns="0" rIns="0" bIns="0">
            <a:normAutofit/>
          </a:bodyPr>
          <a:lstStyle>
            <a:lvl1pPr marL="234000" indent="-234000">
              <a:lnSpc>
                <a:spcPct val="100000"/>
              </a:lnSpc>
              <a:spcBef>
                <a:spcPts val="1800"/>
              </a:spcBef>
              <a:spcAft>
                <a:spcPts val="0"/>
              </a:spcAft>
              <a:buClr>
                <a:schemeClr val="accent4"/>
              </a:buClr>
              <a:buSzPct val="100000"/>
              <a:buFont typeface="Corporate E Pro Light"/>
              <a:buChar char="●"/>
              <a:defRPr sz="1800" b="0" baseline="0">
                <a:solidFill>
                  <a:srgbClr val="00394D"/>
                </a:solidFill>
              </a:defRPr>
            </a:lvl1pPr>
            <a:lvl2pPr marL="457200" indent="0">
              <a:buFont typeface="Arial"/>
              <a:buNone/>
              <a:defRPr sz="2400" b="1">
                <a:solidFill>
                  <a:schemeClr val="bg1"/>
                </a:solidFill>
              </a:defRPr>
            </a:lvl2pPr>
            <a:lvl3pPr marL="1143000" indent="-228600">
              <a:buFont typeface="Arial"/>
              <a:buChar char="•"/>
              <a:defRPr sz="2400" b="1">
                <a:solidFill>
                  <a:schemeClr val="bg1"/>
                </a:solidFill>
              </a:defRPr>
            </a:lvl3pPr>
            <a:lvl4pPr marL="1600200" indent="-228600">
              <a:buFont typeface="Arial"/>
              <a:buChar char="•"/>
              <a:defRPr sz="2400" b="1">
                <a:solidFill>
                  <a:schemeClr val="bg1"/>
                </a:solidFill>
              </a:defRPr>
            </a:lvl4pPr>
            <a:lvl5pPr marL="2057400" indent="-228600">
              <a:buFont typeface="Arial"/>
              <a:buChar char="•"/>
              <a:defRPr sz="2400" b="1">
                <a:solidFill>
                  <a:schemeClr val="bg1"/>
                </a:solidFill>
              </a:defRPr>
            </a:lvl5pPr>
          </a:lstStyle>
          <a:p>
            <a:pPr lvl="0"/>
            <a:r>
              <a:rPr lang="sv-SE" dirty="0"/>
              <a:t>Brödtext, punkt 1</a:t>
            </a:r>
          </a:p>
          <a:p>
            <a:pPr lvl="0"/>
            <a:r>
              <a:rPr lang="sv-SE" dirty="0"/>
              <a:t>Brödtext, punkt 2</a:t>
            </a:r>
          </a:p>
          <a:p>
            <a:pPr lvl="0"/>
            <a:endParaRPr lang="sv-SE" dirty="0"/>
          </a:p>
        </p:txBody>
      </p:sp>
    </p:spTree>
    <p:extLst>
      <p:ext uri="{BB962C8B-B14F-4D97-AF65-F5344CB8AC3E}">
        <p14:creationId xmlns:p14="http://schemas.microsoft.com/office/powerpoint/2010/main" val="1460991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page columns">
    <p:spTree>
      <p:nvGrpSpPr>
        <p:cNvPr id="1" name=""/>
        <p:cNvGrpSpPr/>
        <p:nvPr/>
      </p:nvGrpSpPr>
      <p:grpSpPr>
        <a:xfrm>
          <a:off x="0" y="0"/>
          <a:ext cx="0" cy="0"/>
          <a:chOff x="0" y="0"/>
          <a:chExt cx="0" cy="0"/>
        </a:xfrm>
      </p:grpSpPr>
      <p:sp>
        <p:nvSpPr>
          <p:cNvPr id="7" name="Text Placeholder 11"/>
          <p:cNvSpPr>
            <a:spLocks noGrp="1"/>
          </p:cNvSpPr>
          <p:nvPr>
            <p:ph type="body" sz="quarter" idx="13" hasCustomPrompt="1"/>
          </p:nvPr>
        </p:nvSpPr>
        <p:spPr>
          <a:xfrm>
            <a:off x="704134" y="588081"/>
            <a:ext cx="7708029" cy="342119"/>
          </a:xfrm>
        </p:spPr>
        <p:txBody>
          <a:bodyPr lIns="0" tIns="0" rIns="0" bIns="0">
            <a:noAutofit/>
          </a:bodyPr>
          <a:lstStyle>
            <a:lvl1pPr marL="0" indent="0" algn="l">
              <a:lnSpc>
                <a:spcPct val="90000"/>
              </a:lnSpc>
              <a:buNone/>
              <a:defRPr sz="2400" b="1" baseline="0">
                <a:solidFill>
                  <a:schemeClr val="accent4"/>
                </a:solidFill>
              </a:defRPr>
            </a:lvl1pPr>
            <a:lvl2pPr marL="457200" indent="0" algn="l">
              <a:lnSpc>
                <a:spcPct val="90000"/>
              </a:lnSpc>
              <a:buNone/>
              <a:defRPr sz="1600">
                <a:solidFill>
                  <a:srgbClr val="FFFFFF"/>
                </a:solidFill>
              </a:defRPr>
            </a:lvl2pPr>
            <a:lvl3pPr marL="914400" indent="0" algn="l">
              <a:lnSpc>
                <a:spcPct val="90000"/>
              </a:lnSpc>
              <a:buNone/>
              <a:defRPr sz="1600">
                <a:solidFill>
                  <a:srgbClr val="FFFFFF"/>
                </a:solidFill>
              </a:defRPr>
            </a:lvl3pPr>
            <a:lvl4pPr marL="1371600" indent="0" algn="l">
              <a:lnSpc>
                <a:spcPct val="90000"/>
              </a:lnSpc>
              <a:buNone/>
              <a:defRPr sz="1600">
                <a:solidFill>
                  <a:srgbClr val="FFFFFF"/>
                </a:solidFill>
              </a:defRPr>
            </a:lvl4pPr>
            <a:lvl5pPr marL="1828800" indent="0" algn="l">
              <a:lnSpc>
                <a:spcPct val="90000"/>
              </a:lnSpc>
              <a:buNone/>
              <a:defRPr sz="1600">
                <a:solidFill>
                  <a:srgbClr val="FFFFFF"/>
                </a:solidFill>
              </a:defRPr>
            </a:lvl5pPr>
          </a:lstStyle>
          <a:p>
            <a:pPr lvl="0"/>
            <a:r>
              <a:rPr lang="sv-SE" dirty="0"/>
              <a:t>Rubrik som helst inte ska vara längre än raden</a:t>
            </a:r>
          </a:p>
        </p:txBody>
      </p:sp>
      <p:sp>
        <p:nvSpPr>
          <p:cNvPr id="8" name="Text Placeholder 3"/>
          <p:cNvSpPr>
            <a:spLocks noGrp="1"/>
          </p:cNvSpPr>
          <p:nvPr>
            <p:ph type="body" sz="quarter" idx="14" hasCustomPrompt="1"/>
          </p:nvPr>
        </p:nvSpPr>
        <p:spPr>
          <a:xfrm>
            <a:off x="708319" y="1199502"/>
            <a:ext cx="7703844" cy="2901899"/>
          </a:xfrm>
        </p:spPr>
        <p:txBody>
          <a:bodyPr lIns="0" tIns="0" rIns="0" bIns="0" numCol="2" spcCol="360000">
            <a:normAutofit/>
          </a:bodyPr>
          <a:lstStyle>
            <a:lvl1pPr marL="0" indent="0">
              <a:lnSpc>
                <a:spcPct val="100000"/>
              </a:lnSpc>
              <a:spcBef>
                <a:spcPts val="1800"/>
              </a:spcBef>
              <a:spcAft>
                <a:spcPts val="0"/>
              </a:spcAft>
              <a:buClr>
                <a:srgbClr val="4AAB2C"/>
              </a:buClr>
              <a:buSzPct val="100000"/>
              <a:buFontTx/>
              <a:buNone/>
              <a:tabLst>
                <a:tab pos="1165225" algn="l"/>
              </a:tabLst>
              <a:defRPr sz="1800" b="0" baseline="0">
                <a:solidFill>
                  <a:srgbClr val="233641"/>
                </a:solidFill>
              </a:defRPr>
            </a:lvl1pPr>
            <a:lvl2pPr marL="742950" indent="-285750">
              <a:buFont typeface="Arial"/>
              <a:buChar char="•"/>
              <a:defRPr sz="2400" b="1">
                <a:solidFill>
                  <a:schemeClr val="bg1"/>
                </a:solidFill>
              </a:defRPr>
            </a:lvl2pPr>
            <a:lvl3pPr marL="1143000" indent="-228600">
              <a:buFont typeface="Arial"/>
              <a:buChar char="•"/>
              <a:defRPr sz="2400" b="1">
                <a:solidFill>
                  <a:schemeClr val="bg1"/>
                </a:solidFill>
              </a:defRPr>
            </a:lvl3pPr>
            <a:lvl4pPr marL="1600200" indent="-228600">
              <a:buFont typeface="Arial"/>
              <a:buChar char="•"/>
              <a:defRPr sz="2400" b="1">
                <a:solidFill>
                  <a:schemeClr val="bg1"/>
                </a:solidFill>
              </a:defRPr>
            </a:lvl4pPr>
            <a:lvl5pPr marL="2057400" indent="-228600">
              <a:buFont typeface="Arial"/>
              <a:buChar char="•"/>
              <a:defRPr sz="2400" b="1">
                <a:solidFill>
                  <a:schemeClr val="bg1"/>
                </a:solidFill>
              </a:defRPr>
            </a:lvl5pPr>
          </a:lstStyle>
          <a:p>
            <a:pPr lvl="0"/>
            <a:r>
              <a:rPr lang="sv-SE" dirty="0"/>
              <a:t>Brödtext i två kolumner</a:t>
            </a:r>
          </a:p>
        </p:txBody>
      </p:sp>
    </p:spTree>
    <p:extLst>
      <p:ext uri="{BB962C8B-B14F-4D97-AF65-F5344CB8AC3E}">
        <p14:creationId xmlns:p14="http://schemas.microsoft.com/office/powerpoint/2010/main" val="1194587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page">
    <p:spTree>
      <p:nvGrpSpPr>
        <p:cNvPr id="1" name=""/>
        <p:cNvGrpSpPr/>
        <p:nvPr/>
      </p:nvGrpSpPr>
      <p:grpSpPr>
        <a:xfrm>
          <a:off x="0" y="0"/>
          <a:ext cx="0" cy="0"/>
          <a:chOff x="0" y="0"/>
          <a:chExt cx="0" cy="0"/>
        </a:xfrm>
      </p:grpSpPr>
      <p:sp>
        <p:nvSpPr>
          <p:cNvPr id="8" name="Text Placeholder 11"/>
          <p:cNvSpPr>
            <a:spLocks noGrp="1"/>
          </p:cNvSpPr>
          <p:nvPr>
            <p:ph type="body" sz="quarter" idx="13" hasCustomPrompt="1"/>
          </p:nvPr>
        </p:nvSpPr>
        <p:spPr>
          <a:xfrm>
            <a:off x="704134" y="588081"/>
            <a:ext cx="7708029" cy="342119"/>
          </a:xfrm>
        </p:spPr>
        <p:txBody>
          <a:bodyPr lIns="0" tIns="0" rIns="0" bIns="0">
            <a:noAutofit/>
          </a:bodyPr>
          <a:lstStyle>
            <a:lvl1pPr marL="0" indent="0" algn="l">
              <a:lnSpc>
                <a:spcPct val="90000"/>
              </a:lnSpc>
              <a:buNone/>
              <a:defRPr sz="2400" b="1" baseline="0">
                <a:solidFill>
                  <a:schemeClr val="accent4"/>
                </a:solidFill>
              </a:defRPr>
            </a:lvl1pPr>
            <a:lvl2pPr marL="457200" indent="0" algn="l">
              <a:lnSpc>
                <a:spcPct val="90000"/>
              </a:lnSpc>
              <a:buNone/>
              <a:defRPr sz="1600">
                <a:solidFill>
                  <a:srgbClr val="FFFFFF"/>
                </a:solidFill>
              </a:defRPr>
            </a:lvl2pPr>
            <a:lvl3pPr marL="914400" indent="0" algn="l">
              <a:lnSpc>
                <a:spcPct val="90000"/>
              </a:lnSpc>
              <a:buNone/>
              <a:defRPr sz="1600">
                <a:solidFill>
                  <a:srgbClr val="FFFFFF"/>
                </a:solidFill>
              </a:defRPr>
            </a:lvl3pPr>
            <a:lvl4pPr marL="1371600" indent="0" algn="l">
              <a:lnSpc>
                <a:spcPct val="90000"/>
              </a:lnSpc>
              <a:buNone/>
              <a:defRPr sz="1600">
                <a:solidFill>
                  <a:srgbClr val="FFFFFF"/>
                </a:solidFill>
              </a:defRPr>
            </a:lvl4pPr>
            <a:lvl5pPr marL="1828800" indent="0" algn="l">
              <a:lnSpc>
                <a:spcPct val="90000"/>
              </a:lnSpc>
              <a:buNone/>
              <a:defRPr sz="1600">
                <a:solidFill>
                  <a:srgbClr val="FFFFFF"/>
                </a:solidFill>
              </a:defRPr>
            </a:lvl5pPr>
          </a:lstStyle>
          <a:p>
            <a:pPr lvl="0"/>
            <a:r>
              <a:rPr lang="sv-SE" dirty="0"/>
              <a:t>Rubrik</a:t>
            </a:r>
          </a:p>
        </p:txBody>
      </p:sp>
      <p:sp>
        <p:nvSpPr>
          <p:cNvPr id="11" name="Text Placeholder 3"/>
          <p:cNvSpPr>
            <a:spLocks noGrp="1"/>
          </p:cNvSpPr>
          <p:nvPr>
            <p:ph type="body" sz="quarter" idx="21" hasCustomPrompt="1"/>
          </p:nvPr>
        </p:nvSpPr>
        <p:spPr>
          <a:xfrm>
            <a:off x="718161" y="3958973"/>
            <a:ext cx="2455679" cy="440388"/>
          </a:xfrm>
        </p:spPr>
        <p:txBody>
          <a:bodyPr lIns="0" tIns="0" rIns="0" bIns="0" numCol="1" spcCol="0">
            <a:normAutofit/>
          </a:bodyPr>
          <a:lstStyle>
            <a:lvl1pPr marL="0" indent="0">
              <a:lnSpc>
                <a:spcPct val="100000"/>
              </a:lnSpc>
              <a:spcBef>
                <a:spcPts val="1800"/>
              </a:spcBef>
              <a:spcAft>
                <a:spcPts val="0"/>
              </a:spcAft>
              <a:buClr>
                <a:srgbClr val="4AAB2C"/>
              </a:buClr>
              <a:buSzPct val="100000"/>
              <a:buFontTx/>
              <a:buNone/>
              <a:tabLst>
                <a:tab pos="1165225" algn="l"/>
              </a:tabLst>
              <a:defRPr sz="900" b="0" baseline="0">
                <a:solidFill>
                  <a:srgbClr val="233641"/>
                </a:solidFill>
              </a:defRPr>
            </a:lvl1pPr>
            <a:lvl2pPr marL="742950" indent="-285750">
              <a:buFont typeface="Arial"/>
              <a:buChar char="•"/>
              <a:defRPr sz="2400" b="1">
                <a:solidFill>
                  <a:schemeClr val="bg1"/>
                </a:solidFill>
              </a:defRPr>
            </a:lvl2pPr>
            <a:lvl3pPr marL="1143000" indent="-228600">
              <a:buFont typeface="Arial"/>
              <a:buChar char="•"/>
              <a:defRPr sz="2400" b="1">
                <a:solidFill>
                  <a:schemeClr val="bg1"/>
                </a:solidFill>
              </a:defRPr>
            </a:lvl3pPr>
            <a:lvl4pPr marL="1600200" indent="-228600">
              <a:buFont typeface="Arial"/>
              <a:buChar char="•"/>
              <a:defRPr sz="2400" b="1">
                <a:solidFill>
                  <a:schemeClr val="bg1"/>
                </a:solidFill>
              </a:defRPr>
            </a:lvl4pPr>
            <a:lvl5pPr marL="2057400" indent="-228600">
              <a:buFont typeface="Arial"/>
              <a:buChar char="•"/>
              <a:defRPr sz="2400" b="1">
                <a:solidFill>
                  <a:schemeClr val="bg1"/>
                </a:solidFill>
              </a:defRPr>
            </a:lvl5pPr>
          </a:lstStyle>
          <a:p>
            <a:pPr lvl="0"/>
            <a:r>
              <a:rPr lang="sv-SE" dirty="0"/>
              <a:t>Bildtext</a:t>
            </a:r>
          </a:p>
        </p:txBody>
      </p:sp>
      <p:sp>
        <p:nvSpPr>
          <p:cNvPr id="18" name="Text Placeholder 3"/>
          <p:cNvSpPr>
            <a:spLocks noGrp="1"/>
          </p:cNvSpPr>
          <p:nvPr>
            <p:ph type="body" sz="quarter" idx="22" hasCustomPrompt="1"/>
          </p:nvPr>
        </p:nvSpPr>
        <p:spPr>
          <a:xfrm>
            <a:off x="3336673" y="3959593"/>
            <a:ext cx="2455679" cy="440388"/>
          </a:xfrm>
        </p:spPr>
        <p:txBody>
          <a:bodyPr lIns="0" tIns="0" rIns="0" bIns="0" numCol="1" spcCol="0">
            <a:normAutofit/>
          </a:bodyPr>
          <a:lstStyle>
            <a:lvl1pPr marL="0" indent="0">
              <a:lnSpc>
                <a:spcPct val="100000"/>
              </a:lnSpc>
              <a:spcBef>
                <a:spcPts val="1800"/>
              </a:spcBef>
              <a:spcAft>
                <a:spcPts val="0"/>
              </a:spcAft>
              <a:buClr>
                <a:srgbClr val="4AAB2C"/>
              </a:buClr>
              <a:buSzPct val="100000"/>
              <a:buFontTx/>
              <a:buNone/>
              <a:tabLst>
                <a:tab pos="1165225" algn="l"/>
              </a:tabLst>
              <a:defRPr sz="900" b="0" baseline="0">
                <a:solidFill>
                  <a:srgbClr val="233641"/>
                </a:solidFill>
              </a:defRPr>
            </a:lvl1pPr>
            <a:lvl2pPr marL="742950" indent="-285750">
              <a:buFont typeface="Arial"/>
              <a:buChar char="•"/>
              <a:defRPr sz="2400" b="1">
                <a:solidFill>
                  <a:schemeClr val="bg1"/>
                </a:solidFill>
              </a:defRPr>
            </a:lvl2pPr>
            <a:lvl3pPr marL="1143000" indent="-228600">
              <a:buFont typeface="Arial"/>
              <a:buChar char="•"/>
              <a:defRPr sz="2400" b="1">
                <a:solidFill>
                  <a:schemeClr val="bg1"/>
                </a:solidFill>
              </a:defRPr>
            </a:lvl3pPr>
            <a:lvl4pPr marL="1600200" indent="-228600">
              <a:buFont typeface="Arial"/>
              <a:buChar char="•"/>
              <a:defRPr sz="2400" b="1">
                <a:solidFill>
                  <a:schemeClr val="bg1"/>
                </a:solidFill>
              </a:defRPr>
            </a:lvl4pPr>
            <a:lvl5pPr marL="2057400" indent="-228600">
              <a:buFont typeface="Arial"/>
              <a:buChar char="•"/>
              <a:defRPr sz="2400" b="1">
                <a:solidFill>
                  <a:schemeClr val="bg1"/>
                </a:solidFill>
              </a:defRPr>
            </a:lvl5pPr>
          </a:lstStyle>
          <a:p>
            <a:pPr lvl="0"/>
            <a:r>
              <a:rPr lang="sv-SE" dirty="0"/>
              <a:t>Bildtext</a:t>
            </a:r>
          </a:p>
        </p:txBody>
      </p:sp>
      <p:sp>
        <p:nvSpPr>
          <p:cNvPr id="19" name="Text Placeholder 3"/>
          <p:cNvSpPr>
            <a:spLocks noGrp="1"/>
          </p:cNvSpPr>
          <p:nvPr>
            <p:ph type="body" sz="quarter" idx="23" hasCustomPrompt="1"/>
          </p:nvPr>
        </p:nvSpPr>
        <p:spPr>
          <a:xfrm>
            <a:off x="5956484" y="3959961"/>
            <a:ext cx="2455679" cy="440388"/>
          </a:xfrm>
        </p:spPr>
        <p:txBody>
          <a:bodyPr lIns="0" tIns="0" rIns="0" bIns="0" numCol="1" spcCol="0">
            <a:normAutofit/>
          </a:bodyPr>
          <a:lstStyle>
            <a:lvl1pPr marL="0" indent="0">
              <a:lnSpc>
                <a:spcPct val="100000"/>
              </a:lnSpc>
              <a:spcBef>
                <a:spcPts val="1800"/>
              </a:spcBef>
              <a:spcAft>
                <a:spcPts val="0"/>
              </a:spcAft>
              <a:buClr>
                <a:srgbClr val="4AAB2C"/>
              </a:buClr>
              <a:buSzPct val="100000"/>
              <a:buFontTx/>
              <a:buNone/>
              <a:tabLst>
                <a:tab pos="1165225" algn="l"/>
              </a:tabLst>
              <a:defRPr sz="900" b="0" baseline="0">
                <a:solidFill>
                  <a:srgbClr val="233641"/>
                </a:solidFill>
              </a:defRPr>
            </a:lvl1pPr>
            <a:lvl2pPr marL="742950" indent="-285750">
              <a:buFont typeface="Arial"/>
              <a:buChar char="•"/>
              <a:defRPr sz="2400" b="1">
                <a:solidFill>
                  <a:schemeClr val="bg1"/>
                </a:solidFill>
              </a:defRPr>
            </a:lvl2pPr>
            <a:lvl3pPr marL="1143000" indent="-228600">
              <a:buFont typeface="Arial"/>
              <a:buChar char="•"/>
              <a:defRPr sz="2400" b="1">
                <a:solidFill>
                  <a:schemeClr val="bg1"/>
                </a:solidFill>
              </a:defRPr>
            </a:lvl3pPr>
            <a:lvl4pPr marL="1600200" indent="-228600">
              <a:buFont typeface="Arial"/>
              <a:buChar char="•"/>
              <a:defRPr sz="2400" b="1">
                <a:solidFill>
                  <a:schemeClr val="bg1"/>
                </a:solidFill>
              </a:defRPr>
            </a:lvl4pPr>
            <a:lvl5pPr marL="2057400" indent="-228600">
              <a:buFont typeface="Arial"/>
              <a:buChar char="•"/>
              <a:defRPr sz="2400" b="1">
                <a:solidFill>
                  <a:schemeClr val="bg1"/>
                </a:solidFill>
              </a:defRPr>
            </a:lvl5pPr>
          </a:lstStyle>
          <a:p>
            <a:pPr lvl="0"/>
            <a:r>
              <a:rPr lang="sv-SE" dirty="0"/>
              <a:t>Bildtext</a:t>
            </a:r>
          </a:p>
        </p:txBody>
      </p:sp>
      <p:sp>
        <p:nvSpPr>
          <p:cNvPr id="20" name="Picture Placeholder 6"/>
          <p:cNvSpPr>
            <a:spLocks noGrp="1"/>
          </p:cNvSpPr>
          <p:nvPr>
            <p:ph type="pic" sz="quarter" idx="15"/>
          </p:nvPr>
        </p:nvSpPr>
        <p:spPr>
          <a:xfrm>
            <a:off x="5946774" y="1265423"/>
            <a:ext cx="2463149" cy="2561162"/>
          </a:xfrm>
          <a:solidFill>
            <a:schemeClr val="accent1">
              <a:lumMod val="75000"/>
            </a:schemeClr>
          </a:solidFill>
          <a:ln w="38100" cmpd="sng">
            <a:solidFill>
              <a:srgbClr val="FFFFFF"/>
            </a:solidFill>
            <a:miter lim="800000"/>
          </a:ln>
        </p:spPr>
        <p:txBody>
          <a:bodyPr>
            <a:normAutofit/>
          </a:bodyPr>
          <a:lstStyle>
            <a:lvl1pPr marL="0" indent="0">
              <a:buNone/>
              <a:defRPr sz="1000">
                <a:solidFill>
                  <a:srgbClr val="00394D"/>
                </a:solidFill>
              </a:defRPr>
            </a:lvl1pPr>
          </a:lstStyle>
          <a:p>
            <a:endParaRPr lang="en-US" dirty="0"/>
          </a:p>
        </p:txBody>
      </p:sp>
      <p:sp>
        <p:nvSpPr>
          <p:cNvPr id="22" name="Picture Placeholder 6"/>
          <p:cNvSpPr>
            <a:spLocks noGrp="1"/>
          </p:cNvSpPr>
          <p:nvPr>
            <p:ph type="pic" sz="quarter" idx="24"/>
          </p:nvPr>
        </p:nvSpPr>
        <p:spPr>
          <a:xfrm>
            <a:off x="3336673" y="1265423"/>
            <a:ext cx="2463149" cy="2561162"/>
          </a:xfrm>
          <a:solidFill>
            <a:schemeClr val="accent1">
              <a:lumMod val="75000"/>
            </a:schemeClr>
          </a:solidFill>
          <a:ln w="38100" cmpd="sng">
            <a:solidFill>
              <a:srgbClr val="FFFFFF"/>
            </a:solidFill>
            <a:miter lim="800000"/>
          </a:ln>
        </p:spPr>
        <p:txBody>
          <a:bodyPr>
            <a:normAutofit/>
          </a:bodyPr>
          <a:lstStyle>
            <a:lvl1pPr marL="0" indent="0">
              <a:buNone/>
              <a:defRPr sz="1000">
                <a:solidFill>
                  <a:srgbClr val="00394D"/>
                </a:solidFill>
              </a:defRPr>
            </a:lvl1pPr>
          </a:lstStyle>
          <a:p>
            <a:endParaRPr lang="en-US" dirty="0"/>
          </a:p>
        </p:txBody>
      </p:sp>
      <p:sp>
        <p:nvSpPr>
          <p:cNvPr id="23" name="Picture Placeholder 6"/>
          <p:cNvSpPr>
            <a:spLocks noGrp="1"/>
          </p:cNvSpPr>
          <p:nvPr>
            <p:ph type="pic" sz="quarter" idx="25"/>
          </p:nvPr>
        </p:nvSpPr>
        <p:spPr>
          <a:xfrm>
            <a:off x="719138" y="1254125"/>
            <a:ext cx="2463149" cy="2561162"/>
          </a:xfrm>
          <a:solidFill>
            <a:schemeClr val="accent1">
              <a:lumMod val="75000"/>
            </a:schemeClr>
          </a:solidFill>
          <a:ln w="38100" cmpd="sng">
            <a:solidFill>
              <a:srgbClr val="FFFFFF"/>
            </a:solidFill>
            <a:miter lim="800000"/>
          </a:ln>
        </p:spPr>
        <p:txBody>
          <a:bodyPr>
            <a:normAutofit/>
          </a:bodyPr>
          <a:lstStyle>
            <a:lvl1pPr marL="0" indent="0">
              <a:buNone/>
              <a:defRPr sz="1000">
                <a:solidFill>
                  <a:srgbClr val="00394D"/>
                </a:solidFill>
              </a:defRPr>
            </a:lvl1pPr>
          </a:lstStyle>
          <a:p>
            <a:endParaRPr lang="en-US" dirty="0"/>
          </a:p>
        </p:txBody>
      </p:sp>
    </p:spTree>
    <p:extLst>
      <p:ext uri="{BB962C8B-B14F-4D97-AF65-F5344CB8AC3E}">
        <p14:creationId xmlns:p14="http://schemas.microsoft.com/office/powerpoint/2010/main" val="1134361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nd text page ">
    <p:spTree>
      <p:nvGrpSpPr>
        <p:cNvPr id="1" name=""/>
        <p:cNvGrpSpPr/>
        <p:nvPr/>
      </p:nvGrpSpPr>
      <p:grpSpPr>
        <a:xfrm>
          <a:off x="0" y="0"/>
          <a:ext cx="0" cy="0"/>
          <a:chOff x="0" y="0"/>
          <a:chExt cx="0" cy="0"/>
        </a:xfrm>
      </p:grpSpPr>
      <p:sp>
        <p:nvSpPr>
          <p:cNvPr id="5" name="Text Placeholder 11"/>
          <p:cNvSpPr>
            <a:spLocks noGrp="1"/>
          </p:cNvSpPr>
          <p:nvPr>
            <p:ph type="body" sz="quarter" idx="13" hasCustomPrompt="1"/>
          </p:nvPr>
        </p:nvSpPr>
        <p:spPr>
          <a:xfrm>
            <a:off x="704134" y="588081"/>
            <a:ext cx="7708029" cy="342119"/>
          </a:xfrm>
        </p:spPr>
        <p:txBody>
          <a:bodyPr lIns="0" tIns="0" rIns="0" bIns="0">
            <a:noAutofit/>
          </a:bodyPr>
          <a:lstStyle>
            <a:lvl1pPr marL="0" indent="0" algn="l">
              <a:lnSpc>
                <a:spcPct val="90000"/>
              </a:lnSpc>
              <a:buNone/>
              <a:defRPr sz="2400" b="1" baseline="0">
                <a:solidFill>
                  <a:schemeClr val="accent4"/>
                </a:solidFill>
              </a:defRPr>
            </a:lvl1pPr>
            <a:lvl2pPr marL="457200" indent="0" algn="l">
              <a:lnSpc>
                <a:spcPct val="90000"/>
              </a:lnSpc>
              <a:buNone/>
              <a:defRPr sz="1600">
                <a:solidFill>
                  <a:srgbClr val="FFFFFF"/>
                </a:solidFill>
              </a:defRPr>
            </a:lvl2pPr>
            <a:lvl3pPr marL="914400" indent="0" algn="l">
              <a:lnSpc>
                <a:spcPct val="90000"/>
              </a:lnSpc>
              <a:buNone/>
              <a:defRPr sz="1600">
                <a:solidFill>
                  <a:srgbClr val="FFFFFF"/>
                </a:solidFill>
              </a:defRPr>
            </a:lvl3pPr>
            <a:lvl4pPr marL="1371600" indent="0" algn="l">
              <a:lnSpc>
                <a:spcPct val="90000"/>
              </a:lnSpc>
              <a:buNone/>
              <a:defRPr sz="1600">
                <a:solidFill>
                  <a:srgbClr val="FFFFFF"/>
                </a:solidFill>
              </a:defRPr>
            </a:lvl4pPr>
            <a:lvl5pPr marL="1828800" indent="0" algn="l">
              <a:lnSpc>
                <a:spcPct val="90000"/>
              </a:lnSpc>
              <a:buNone/>
              <a:defRPr sz="1600">
                <a:solidFill>
                  <a:srgbClr val="FFFFFF"/>
                </a:solidFill>
              </a:defRPr>
            </a:lvl5pPr>
          </a:lstStyle>
          <a:p>
            <a:pPr lvl="0"/>
            <a:r>
              <a:rPr lang="sv-SE" dirty="0"/>
              <a:t>Rubrik</a:t>
            </a:r>
          </a:p>
        </p:txBody>
      </p:sp>
      <p:sp>
        <p:nvSpPr>
          <p:cNvPr id="6" name="Picture Placeholder 6"/>
          <p:cNvSpPr>
            <a:spLocks noGrp="1"/>
          </p:cNvSpPr>
          <p:nvPr>
            <p:ph type="pic" sz="quarter" idx="25"/>
          </p:nvPr>
        </p:nvSpPr>
        <p:spPr>
          <a:xfrm>
            <a:off x="719138" y="1254125"/>
            <a:ext cx="5073650" cy="2566988"/>
          </a:xfrm>
          <a:solidFill>
            <a:schemeClr val="accent1">
              <a:lumMod val="75000"/>
            </a:schemeClr>
          </a:solidFill>
          <a:ln w="38100" cmpd="sng">
            <a:solidFill>
              <a:srgbClr val="FFFFFF"/>
            </a:solidFill>
            <a:miter lim="800000"/>
          </a:ln>
        </p:spPr>
        <p:txBody>
          <a:bodyPr>
            <a:normAutofit/>
          </a:bodyPr>
          <a:lstStyle>
            <a:lvl1pPr marL="0" indent="0">
              <a:buNone/>
              <a:defRPr sz="1000">
                <a:solidFill>
                  <a:srgbClr val="00394D"/>
                </a:solidFill>
              </a:defRPr>
            </a:lvl1pPr>
          </a:lstStyle>
          <a:p>
            <a:endParaRPr lang="en-US" dirty="0"/>
          </a:p>
        </p:txBody>
      </p:sp>
      <p:sp>
        <p:nvSpPr>
          <p:cNvPr id="9" name="Text Placeholder 3"/>
          <p:cNvSpPr>
            <a:spLocks noGrp="1"/>
          </p:cNvSpPr>
          <p:nvPr>
            <p:ph type="body" sz="quarter" idx="14" hasCustomPrompt="1"/>
          </p:nvPr>
        </p:nvSpPr>
        <p:spPr>
          <a:xfrm>
            <a:off x="5943396" y="1199502"/>
            <a:ext cx="2468767" cy="2907361"/>
          </a:xfrm>
        </p:spPr>
        <p:txBody>
          <a:bodyPr lIns="0" tIns="0" rIns="0" bIns="0">
            <a:normAutofit/>
          </a:bodyPr>
          <a:lstStyle>
            <a:lvl1pPr marL="0" indent="0">
              <a:lnSpc>
                <a:spcPct val="100000"/>
              </a:lnSpc>
              <a:spcBef>
                <a:spcPts val="1800"/>
              </a:spcBef>
              <a:spcAft>
                <a:spcPts val="0"/>
              </a:spcAft>
              <a:buClr>
                <a:srgbClr val="4AAB2C"/>
              </a:buClr>
              <a:buSzPct val="100000"/>
              <a:buFontTx/>
              <a:buNone/>
              <a:defRPr sz="1800" b="0" baseline="0">
                <a:solidFill>
                  <a:srgbClr val="233641"/>
                </a:solidFill>
              </a:defRPr>
            </a:lvl1pPr>
            <a:lvl2pPr marL="742950" indent="-285750">
              <a:buFont typeface="Arial"/>
              <a:buChar char="•"/>
              <a:defRPr sz="2400" b="1">
                <a:solidFill>
                  <a:schemeClr val="bg1"/>
                </a:solidFill>
              </a:defRPr>
            </a:lvl2pPr>
            <a:lvl3pPr marL="1143000" indent="-228600">
              <a:buFont typeface="Arial"/>
              <a:buChar char="•"/>
              <a:defRPr sz="2400" b="1">
                <a:solidFill>
                  <a:schemeClr val="bg1"/>
                </a:solidFill>
              </a:defRPr>
            </a:lvl3pPr>
            <a:lvl4pPr marL="1600200" indent="-228600">
              <a:buFont typeface="Arial"/>
              <a:buChar char="•"/>
              <a:defRPr sz="2400" b="1">
                <a:solidFill>
                  <a:schemeClr val="bg1"/>
                </a:solidFill>
              </a:defRPr>
            </a:lvl4pPr>
            <a:lvl5pPr marL="2057400" indent="-228600">
              <a:buFont typeface="Arial"/>
              <a:buChar char="•"/>
              <a:defRPr sz="2400" b="1">
                <a:solidFill>
                  <a:schemeClr val="bg1"/>
                </a:solidFill>
              </a:defRPr>
            </a:lvl5pPr>
          </a:lstStyle>
          <a:p>
            <a:pPr lvl="0"/>
            <a:r>
              <a:rPr lang="sv-SE" dirty="0"/>
              <a:t>Brödtext</a:t>
            </a:r>
          </a:p>
        </p:txBody>
      </p:sp>
      <p:sp>
        <p:nvSpPr>
          <p:cNvPr id="10" name="Text Placeholder 3"/>
          <p:cNvSpPr>
            <a:spLocks noGrp="1"/>
          </p:cNvSpPr>
          <p:nvPr>
            <p:ph type="body" sz="quarter" idx="21" hasCustomPrompt="1"/>
          </p:nvPr>
        </p:nvSpPr>
        <p:spPr>
          <a:xfrm>
            <a:off x="718161" y="3958973"/>
            <a:ext cx="5074627" cy="440388"/>
          </a:xfrm>
        </p:spPr>
        <p:txBody>
          <a:bodyPr lIns="0" tIns="0" rIns="0" bIns="0" numCol="1" spcCol="0">
            <a:normAutofit/>
          </a:bodyPr>
          <a:lstStyle>
            <a:lvl1pPr marL="0" indent="0">
              <a:lnSpc>
                <a:spcPct val="100000"/>
              </a:lnSpc>
              <a:spcBef>
                <a:spcPts val="1800"/>
              </a:spcBef>
              <a:spcAft>
                <a:spcPts val="0"/>
              </a:spcAft>
              <a:buClr>
                <a:srgbClr val="4AAB2C"/>
              </a:buClr>
              <a:buSzPct val="100000"/>
              <a:buFontTx/>
              <a:buNone/>
              <a:tabLst>
                <a:tab pos="1165225" algn="l"/>
              </a:tabLst>
              <a:defRPr sz="900" b="0" baseline="0">
                <a:solidFill>
                  <a:srgbClr val="233641"/>
                </a:solidFill>
              </a:defRPr>
            </a:lvl1pPr>
            <a:lvl2pPr marL="742950" indent="-285750">
              <a:buFont typeface="Arial"/>
              <a:buChar char="•"/>
              <a:defRPr sz="2400" b="1">
                <a:solidFill>
                  <a:schemeClr val="bg1"/>
                </a:solidFill>
              </a:defRPr>
            </a:lvl2pPr>
            <a:lvl3pPr marL="1143000" indent="-228600">
              <a:buFont typeface="Arial"/>
              <a:buChar char="•"/>
              <a:defRPr sz="2400" b="1">
                <a:solidFill>
                  <a:schemeClr val="bg1"/>
                </a:solidFill>
              </a:defRPr>
            </a:lvl3pPr>
            <a:lvl4pPr marL="1600200" indent="-228600">
              <a:buFont typeface="Arial"/>
              <a:buChar char="•"/>
              <a:defRPr sz="2400" b="1">
                <a:solidFill>
                  <a:schemeClr val="bg1"/>
                </a:solidFill>
              </a:defRPr>
            </a:lvl4pPr>
            <a:lvl5pPr marL="2057400" indent="-228600">
              <a:buFont typeface="Arial"/>
              <a:buChar char="•"/>
              <a:defRPr sz="2400" b="1">
                <a:solidFill>
                  <a:schemeClr val="bg1"/>
                </a:solidFill>
              </a:defRPr>
            </a:lvl5pPr>
          </a:lstStyle>
          <a:p>
            <a:pPr lvl="0"/>
            <a:r>
              <a:rPr lang="sv-SE" dirty="0"/>
              <a:t>Bildtext</a:t>
            </a:r>
          </a:p>
        </p:txBody>
      </p:sp>
    </p:spTree>
    <p:extLst>
      <p:ext uri="{BB962C8B-B14F-4D97-AF65-F5344CB8AC3E}">
        <p14:creationId xmlns:p14="http://schemas.microsoft.com/office/powerpoint/2010/main" val="957404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age ">
    <p:spTree>
      <p:nvGrpSpPr>
        <p:cNvPr id="1" name=""/>
        <p:cNvGrpSpPr/>
        <p:nvPr/>
      </p:nvGrpSpPr>
      <p:grpSpPr>
        <a:xfrm>
          <a:off x="0" y="0"/>
          <a:ext cx="0" cy="0"/>
          <a:chOff x="0" y="0"/>
          <a:chExt cx="0" cy="0"/>
        </a:xfrm>
      </p:grpSpPr>
      <p:sp>
        <p:nvSpPr>
          <p:cNvPr id="8" name="Text Placeholder 11"/>
          <p:cNvSpPr>
            <a:spLocks noGrp="1"/>
          </p:cNvSpPr>
          <p:nvPr>
            <p:ph type="body" sz="quarter" idx="14" hasCustomPrompt="1"/>
          </p:nvPr>
        </p:nvSpPr>
        <p:spPr>
          <a:xfrm>
            <a:off x="704134" y="588081"/>
            <a:ext cx="7708029" cy="342119"/>
          </a:xfrm>
        </p:spPr>
        <p:txBody>
          <a:bodyPr lIns="0" tIns="0" rIns="0" bIns="0">
            <a:noAutofit/>
          </a:bodyPr>
          <a:lstStyle>
            <a:lvl1pPr marL="0" indent="0" algn="l">
              <a:lnSpc>
                <a:spcPct val="90000"/>
              </a:lnSpc>
              <a:buNone/>
              <a:defRPr sz="2400" b="1" baseline="0">
                <a:solidFill>
                  <a:schemeClr val="accent4"/>
                </a:solidFill>
              </a:defRPr>
            </a:lvl1pPr>
            <a:lvl2pPr marL="457200" indent="0" algn="l">
              <a:lnSpc>
                <a:spcPct val="90000"/>
              </a:lnSpc>
              <a:buNone/>
              <a:defRPr sz="1600">
                <a:solidFill>
                  <a:srgbClr val="FFFFFF"/>
                </a:solidFill>
              </a:defRPr>
            </a:lvl2pPr>
            <a:lvl3pPr marL="914400" indent="0" algn="l">
              <a:lnSpc>
                <a:spcPct val="90000"/>
              </a:lnSpc>
              <a:buNone/>
              <a:defRPr sz="1600">
                <a:solidFill>
                  <a:srgbClr val="FFFFFF"/>
                </a:solidFill>
              </a:defRPr>
            </a:lvl3pPr>
            <a:lvl4pPr marL="1371600" indent="0" algn="l">
              <a:lnSpc>
                <a:spcPct val="90000"/>
              </a:lnSpc>
              <a:buNone/>
              <a:defRPr sz="1600">
                <a:solidFill>
                  <a:srgbClr val="FFFFFF"/>
                </a:solidFill>
              </a:defRPr>
            </a:lvl4pPr>
            <a:lvl5pPr marL="1828800" indent="0" algn="l">
              <a:lnSpc>
                <a:spcPct val="90000"/>
              </a:lnSpc>
              <a:buNone/>
              <a:defRPr sz="1600">
                <a:solidFill>
                  <a:srgbClr val="FFFFFF"/>
                </a:solidFill>
              </a:defRPr>
            </a:lvl5pPr>
          </a:lstStyle>
          <a:p>
            <a:pPr lvl="0"/>
            <a:r>
              <a:rPr lang="sv-SE" dirty="0"/>
              <a:t>Rubrik</a:t>
            </a:r>
          </a:p>
        </p:txBody>
      </p:sp>
      <p:sp>
        <p:nvSpPr>
          <p:cNvPr id="9" name="Picture Placeholder 6"/>
          <p:cNvSpPr>
            <a:spLocks noGrp="1"/>
          </p:cNvSpPr>
          <p:nvPr>
            <p:ph type="pic" sz="quarter" idx="25"/>
          </p:nvPr>
        </p:nvSpPr>
        <p:spPr>
          <a:xfrm>
            <a:off x="719137" y="1254125"/>
            <a:ext cx="7703437" cy="2852738"/>
          </a:xfrm>
          <a:solidFill>
            <a:schemeClr val="accent1">
              <a:lumMod val="75000"/>
            </a:schemeClr>
          </a:solidFill>
          <a:ln w="38100" cmpd="sng">
            <a:solidFill>
              <a:srgbClr val="FFFFFF"/>
            </a:solidFill>
            <a:miter lim="800000"/>
          </a:ln>
        </p:spPr>
        <p:txBody>
          <a:bodyPr>
            <a:normAutofit/>
          </a:bodyPr>
          <a:lstStyle>
            <a:lvl1pPr marL="0" indent="0">
              <a:buNone/>
              <a:defRPr sz="1000">
                <a:solidFill>
                  <a:srgbClr val="00394D"/>
                </a:solidFill>
              </a:defRPr>
            </a:lvl1pPr>
          </a:lstStyle>
          <a:p>
            <a:endParaRPr lang="en-US" dirty="0"/>
          </a:p>
        </p:txBody>
      </p:sp>
    </p:spTree>
    <p:extLst>
      <p:ext uri="{BB962C8B-B14F-4D97-AF65-F5344CB8AC3E}">
        <p14:creationId xmlns:p14="http://schemas.microsoft.com/office/powerpoint/2010/main" val="238530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page bullets">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704134" y="588081"/>
            <a:ext cx="7708029" cy="342119"/>
          </a:xfrm>
        </p:spPr>
        <p:txBody>
          <a:bodyPr lIns="0" tIns="0" rIns="0" bIns="0">
            <a:noAutofit/>
          </a:bodyPr>
          <a:lstStyle>
            <a:lvl1pPr marL="0" indent="0" algn="l">
              <a:lnSpc>
                <a:spcPct val="90000"/>
              </a:lnSpc>
              <a:buNone/>
              <a:defRPr sz="2400" b="1" baseline="0">
                <a:solidFill>
                  <a:schemeClr val="accent4"/>
                </a:solidFill>
              </a:defRPr>
            </a:lvl1pPr>
            <a:lvl2pPr marL="457200" indent="0" algn="l">
              <a:lnSpc>
                <a:spcPct val="90000"/>
              </a:lnSpc>
              <a:buNone/>
              <a:defRPr sz="1600">
                <a:solidFill>
                  <a:srgbClr val="FFFFFF"/>
                </a:solidFill>
              </a:defRPr>
            </a:lvl2pPr>
            <a:lvl3pPr marL="914400" indent="0" algn="l">
              <a:lnSpc>
                <a:spcPct val="90000"/>
              </a:lnSpc>
              <a:buNone/>
              <a:defRPr sz="1600">
                <a:solidFill>
                  <a:srgbClr val="FFFFFF"/>
                </a:solidFill>
              </a:defRPr>
            </a:lvl3pPr>
            <a:lvl4pPr marL="1371600" indent="0" algn="l">
              <a:lnSpc>
                <a:spcPct val="90000"/>
              </a:lnSpc>
              <a:buNone/>
              <a:defRPr sz="1600">
                <a:solidFill>
                  <a:srgbClr val="FFFFFF"/>
                </a:solidFill>
              </a:defRPr>
            </a:lvl4pPr>
            <a:lvl5pPr marL="1828800" indent="0" algn="l">
              <a:lnSpc>
                <a:spcPct val="90000"/>
              </a:lnSpc>
              <a:buNone/>
              <a:defRPr sz="1600">
                <a:solidFill>
                  <a:srgbClr val="FFFFFF"/>
                </a:solidFill>
              </a:defRPr>
            </a:lvl5pPr>
          </a:lstStyle>
          <a:p>
            <a:pPr lvl="0"/>
            <a:r>
              <a:rPr lang="sv-SE" dirty="0"/>
              <a:t>Agendan / Syftet med mötet</a:t>
            </a:r>
          </a:p>
        </p:txBody>
      </p:sp>
      <p:sp>
        <p:nvSpPr>
          <p:cNvPr id="7" name="Text Placeholder 3"/>
          <p:cNvSpPr>
            <a:spLocks noGrp="1"/>
          </p:cNvSpPr>
          <p:nvPr>
            <p:ph type="body" sz="quarter" idx="14" hasCustomPrompt="1"/>
          </p:nvPr>
        </p:nvSpPr>
        <p:spPr>
          <a:xfrm>
            <a:off x="471243" y="1199502"/>
            <a:ext cx="5432737" cy="3221506"/>
          </a:xfrm>
        </p:spPr>
        <p:txBody>
          <a:bodyPr lIns="0" tIns="0" rIns="0" bIns="0">
            <a:normAutofit/>
          </a:bodyPr>
          <a:lstStyle>
            <a:lvl1pPr marL="234000" indent="-234000">
              <a:lnSpc>
                <a:spcPct val="100000"/>
              </a:lnSpc>
              <a:spcBef>
                <a:spcPts val="1800"/>
              </a:spcBef>
              <a:spcAft>
                <a:spcPts val="0"/>
              </a:spcAft>
              <a:buClr>
                <a:schemeClr val="accent4"/>
              </a:buClr>
              <a:buSzPct val="100000"/>
              <a:buFont typeface="Corporate E Pro Light"/>
              <a:buChar char="●"/>
              <a:defRPr sz="1800" b="0" baseline="0">
                <a:solidFill>
                  <a:schemeClr val="bg1"/>
                </a:solidFill>
              </a:defRPr>
            </a:lvl1pPr>
            <a:lvl2pPr marL="742950" indent="-285750">
              <a:buClr>
                <a:srgbClr val="52AE37"/>
              </a:buClr>
              <a:buSzPct val="140000"/>
              <a:buFont typeface="Arial"/>
              <a:buChar char="•"/>
              <a:defRPr sz="2400" b="1" baseline="0">
                <a:solidFill>
                  <a:schemeClr val="bg1"/>
                </a:solidFill>
              </a:defRPr>
            </a:lvl2pPr>
            <a:lvl3pPr marL="1143000" indent="-228600">
              <a:buClr>
                <a:srgbClr val="52AE37"/>
              </a:buClr>
              <a:buSzPct val="140000"/>
              <a:buFont typeface="Arial"/>
              <a:buChar char="•"/>
              <a:defRPr sz="2400" b="1" baseline="0">
                <a:solidFill>
                  <a:schemeClr val="bg1"/>
                </a:solidFill>
              </a:defRPr>
            </a:lvl3pPr>
            <a:lvl4pPr marL="1600200" indent="-228600">
              <a:buClr>
                <a:srgbClr val="52AE37"/>
              </a:buClr>
              <a:buSzPct val="140000"/>
              <a:buFont typeface="Arial"/>
              <a:buChar char="•"/>
              <a:defRPr sz="2400" b="1" baseline="0">
                <a:solidFill>
                  <a:schemeClr val="bg1"/>
                </a:solidFill>
              </a:defRPr>
            </a:lvl4pPr>
            <a:lvl5pPr marL="2057400" indent="-228600">
              <a:buFont typeface="Arial"/>
              <a:buChar char="•"/>
              <a:defRPr sz="2400" b="1">
                <a:solidFill>
                  <a:schemeClr val="bg1"/>
                </a:solidFill>
              </a:defRPr>
            </a:lvl5pPr>
          </a:lstStyle>
          <a:p>
            <a:pPr lvl="0"/>
            <a:r>
              <a:rPr lang="sv-SE" dirty="0" err="1"/>
              <a:t>Punktrad</a:t>
            </a:r>
            <a:r>
              <a:rPr lang="sv-SE" dirty="0"/>
              <a:t> 1.</a:t>
            </a:r>
          </a:p>
          <a:p>
            <a:pPr lvl="0"/>
            <a:r>
              <a:rPr lang="sv-SE" dirty="0" err="1"/>
              <a:t>Punktrad</a:t>
            </a:r>
            <a:r>
              <a:rPr lang="sv-SE" dirty="0"/>
              <a:t> 2.</a:t>
            </a:r>
          </a:p>
        </p:txBody>
      </p:sp>
    </p:spTree>
    <p:extLst>
      <p:ext uri="{BB962C8B-B14F-4D97-AF65-F5344CB8AC3E}">
        <p14:creationId xmlns:p14="http://schemas.microsoft.com/office/powerpoint/2010/main" val="1035443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xt page bullets">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704134" y="588081"/>
            <a:ext cx="7708029" cy="342119"/>
          </a:xfrm>
        </p:spPr>
        <p:txBody>
          <a:bodyPr lIns="0" tIns="0" rIns="0" bIns="0">
            <a:noAutofit/>
          </a:bodyPr>
          <a:lstStyle>
            <a:lvl1pPr marL="0" indent="0" algn="l">
              <a:lnSpc>
                <a:spcPct val="90000"/>
              </a:lnSpc>
              <a:buNone/>
              <a:defRPr sz="2400" b="1" baseline="0">
                <a:solidFill>
                  <a:schemeClr val="accent4"/>
                </a:solidFill>
              </a:defRPr>
            </a:lvl1pPr>
            <a:lvl2pPr marL="457200" indent="0" algn="l">
              <a:lnSpc>
                <a:spcPct val="90000"/>
              </a:lnSpc>
              <a:buNone/>
              <a:defRPr sz="1600">
                <a:solidFill>
                  <a:srgbClr val="FFFFFF"/>
                </a:solidFill>
              </a:defRPr>
            </a:lvl2pPr>
            <a:lvl3pPr marL="914400" indent="0" algn="l">
              <a:lnSpc>
                <a:spcPct val="90000"/>
              </a:lnSpc>
              <a:buNone/>
              <a:defRPr sz="1600">
                <a:solidFill>
                  <a:srgbClr val="FFFFFF"/>
                </a:solidFill>
              </a:defRPr>
            </a:lvl3pPr>
            <a:lvl4pPr marL="1371600" indent="0" algn="l">
              <a:lnSpc>
                <a:spcPct val="90000"/>
              </a:lnSpc>
              <a:buNone/>
              <a:defRPr sz="1600">
                <a:solidFill>
                  <a:srgbClr val="FFFFFF"/>
                </a:solidFill>
              </a:defRPr>
            </a:lvl4pPr>
            <a:lvl5pPr marL="1828800" indent="0" algn="l">
              <a:lnSpc>
                <a:spcPct val="90000"/>
              </a:lnSpc>
              <a:buNone/>
              <a:defRPr sz="1600">
                <a:solidFill>
                  <a:srgbClr val="FFFFFF"/>
                </a:solidFill>
              </a:defRPr>
            </a:lvl5pPr>
          </a:lstStyle>
          <a:p>
            <a:pPr lvl="0"/>
            <a:r>
              <a:rPr lang="sv-SE" dirty="0"/>
              <a:t>Punktlista med flera nivåer</a:t>
            </a:r>
          </a:p>
        </p:txBody>
      </p:sp>
      <p:sp>
        <p:nvSpPr>
          <p:cNvPr id="7" name="Text Placeholder 3"/>
          <p:cNvSpPr>
            <a:spLocks noGrp="1"/>
          </p:cNvSpPr>
          <p:nvPr>
            <p:ph type="body" sz="quarter" idx="14" hasCustomPrompt="1"/>
          </p:nvPr>
        </p:nvSpPr>
        <p:spPr>
          <a:xfrm>
            <a:off x="471243" y="1199502"/>
            <a:ext cx="5432737" cy="3221506"/>
          </a:xfrm>
        </p:spPr>
        <p:txBody>
          <a:bodyPr lIns="0" tIns="0" rIns="0" bIns="0">
            <a:normAutofit/>
          </a:bodyPr>
          <a:lstStyle>
            <a:lvl1pPr marL="234000" indent="-234000">
              <a:lnSpc>
                <a:spcPct val="100000"/>
              </a:lnSpc>
              <a:spcBef>
                <a:spcPts val="1800"/>
              </a:spcBef>
              <a:spcAft>
                <a:spcPts val="0"/>
              </a:spcAft>
              <a:buClr>
                <a:srgbClr val="52AE37"/>
              </a:buClr>
              <a:buSzPct val="150000"/>
              <a:buFont typeface="Arial"/>
              <a:buChar char="•"/>
              <a:defRPr sz="1800" b="0" baseline="0">
                <a:solidFill>
                  <a:schemeClr val="bg1"/>
                </a:solidFill>
              </a:defRPr>
            </a:lvl1pPr>
            <a:lvl2pPr marL="742950" indent="-285750">
              <a:buClr>
                <a:srgbClr val="52AE37"/>
              </a:buClr>
              <a:buSzPct val="120000"/>
              <a:buFont typeface="Lucida Grande"/>
              <a:buChar char="-"/>
              <a:defRPr lang="sv-SE" sz="1800" b="0" kern="1200" baseline="0" dirty="0" smtClean="0">
                <a:solidFill>
                  <a:schemeClr val="bg1"/>
                </a:solidFill>
                <a:latin typeface="+mn-lt"/>
                <a:ea typeface="+mn-ea"/>
                <a:cs typeface="+mn-cs"/>
              </a:defRPr>
            </a:lvl2pPr>
            <a:lvl3pPr marL="1143000" indent="-228600">
              <a:buClr>
                <a:srgbClr val="52AE37"/>
              </a:buClr>
              <a:buSzPct val="100000"/>
              <a:buFont typeface="Arial"/>
              <a:buChar char="•"/>
              <a:defRPr lang="sv-SE" sz="1800" b="0" kern="1200" baseline="0" dirty="0" smtClean="0">
                <a:solidFill>
                  <a:schemeClr val="bg1"/>
                </a:solidFill>
                <a:latin typeface="+mn-lt"/>
                <a:ea typeface="+mn-ea"/>
                <a:cs typeface="+mn-cs"/>
              </a:defRPr>
            </a:lvl3pPr>
            <a:lvl4pPr marL="1600200" indent="-228600">
              <a:buClr>
                <a:srgbClr val="52AE37"/>
              </a:buClr>
              <a:buSzPct val="120000"/>
              <a:buFont typeface="Lucida Grande"/>
              <a:buChar char="-"/>
              <a:defRPr lang="sv-SE" sz="1800" b="0" kern="1200" baseline="0" dirty="0" smtClean="0">
                <a:solidFill>
                  <a:schemeClr val="bg1"/>
                </a:solidFill>
                <a:latin typeface="+mn-lt"/>
                <a:ea typeface="+mn-ea"/>
                <a:cs typeface="+mn-cs"/>
              </a:defRPr>
            </a:lvl4pPr>
            <a:lvl5pPr marL="2057400" indent="-228600">
              <a:buClr>
                <a:srgbClr val="52AE37"/>
              </a:buClr>
              <a:buSzPct val="100000"/>
              <a:buFont typeface="Arial"/>
              <a:buChar char="•"/>
              <a:defRPr lang="sv-SE" sz="1800" b="0" kern="1200" baseline="0" dirty="0" smtClean="0">
                <a:solidFill>
                  <a:schemeClr val="bg1"/>
                </a:solidFill>
                <a:latin typeface="+mn-lt"/>
                <a:ea typeface="+mn-ea"/>
                <a:cs typeface="+mn-cs"/>
              </a:defRPr>
            </a:lvl5pPr>
            <a:lvl6pPr marL="2514600" indent="-228600">
              <a:buClr>
                <a:srgbClr val="52AE37"/>
              </a:buClr>
              <a:buSzPct val="120000"/>
              <a:buFont typeface="Lucida Grande"/>
              <a:buChar char="-"/>
              <a:defRPr lang="sv-SE" sz="1800" b="0" kern="1200" baseline="0" dirty="0" smtClean="0">
                <a:solidFill>
                  <a:schemeClr val="bg1"/>
                </a:solidFill>
                <a:latin typeface="+mn-lt"/>
                <a:ea typeface="+mn-ea"/>
                <a:cs typeface="+mn-cs"/>
              </a:defRPr>
            </a:lvl6pPr>
          </a:lstStyle>
          <a:p>
            <a:pPr lvl="0"/>
            <a:r>
              <a:rPr lang="sv-SE" dirty="0"/>
              <a:t>Nivå 1</a:t>
            </a:r>
          </a:p>
          <a:p>
            <a:pPr lvl="1"/>
            <a:r>
              <a:rPr lang="sv-SE" dirty="0"/>
              <a:t>Nivå 2</a:t>
            </a:r>
          </a:p>
          <a:p>
            <a:pPr lvl="2"/>
            <a:r>
              <a:rPr lang="sv-SE" dirty="0"/>
              <a:t>Nivå 3</a:t>
            </a:r>
          </a:p>
          <a:p>
            <a:pPr lvl="3"/>
            <a:r>
              <a:rPr lang="sv-SE" dirty="0"/>
              <a:t>Nivå 4</a:t>
            </a:r>
          </a:p>
          <a:p>
            <a:pPr lvl="4"/>
            <a:r>
              <a:rPr lang="sv-SE" dirty="0"/>
              <a:t>Nivå 5</a:t>
            </a:r>
          </a:p>
          <a:p>
            <a:pPr lvl="5"/>
            <a:r>
              <a:rPr lang="sv-SE" dirty="0"/>
              <a:t>Osv.</a:t>
            </a:r>
          </a:p>
        </p:txBody>
      </p:sp>
    </p:spTree>
    <p:extLst>
      <p:ext uri="{BB962C8B-B14F-4D97-AF65-F5344CB8AC3E}">
        <p14:creationId xmlns:p14="http://schemas.microsoft.com/office/powerpoint/2010/main" val="82721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page bullets 2">
    <p:spTree>
      <p:nvGrpSpPr>
        <p:cNvPr id="1" name=""/>
        <p:cNvGrpSpPr/>
        <p:nvPr/>
      </p:nvGrpSpPr>
      <p:grpSpPr>
        <a:xfrm>
          <a:off x="0" y="0"/>
          <a:ext cx="0" cy="0"/>
          <a:chOff x="0" y="0"/>
          <a:chExt cx="0" cy="0"/>
        </a:xfrm>
      </p:grpSpPr>
      <p:sp>
        <p:nvSpPr>
          <p:cNvPr id="37" name="Picture Placeholder 6"/>
          <p:cNvSpPr>
            <a:spLocks noGrp="1"/>
          </p:cNvSpPr>
          <p:nvPr>
            <p:ph type="pic" sz="quarter" idx="15"/>
          </p:nvPr>
        </p:nvSpPr>
        <p:spPr>
          <a:xfrm>
            <a:off x="6136624" y="1265424"/>
            <a:ext cx="2273300" cy="2995426"/>
          </a:xfrm>
          <a:solidFill>
            <a:schemeClr val="accent1">
              <a:lumMod val="75000"/>
            </a:schemeClr>
          </a:solidFill>
          <a:ln w="38100" cmpd="sng">
            <a:solidFill>
              <a:srgbClr val="FFFFFF"/>
            </a:solidFill>
            <a:miter lim="800000"/>
          </a:ln>
        </p:spPr>
        <p:txBody>
          <a:bodyPr>
            <a:normAutofit/>
          </a:bodyPr>
          <a:lstStyle>
            <a:lvl1pPr marL="0" indent="0">
              <a:buNone/>
              <a:defRPr sz="1000">
                <a:solidFill>
                  <a:srgbClr val="00394D"/>
                </a:solidFill>
              </a:defRPr>
            </a:lvl1pPr>
          </a:lstStyle>
          <a:p>
            <a:endParaRPr lang="en-US" dirty="0"/>
          </a:p>
        </p:txBody>
      </p:sp>
      <p:sp>
        <p:nvSpPr>
          <p:cNvPr id="9" name="Text Placeholder 11"/>
          <p:cNvSpPr>
            <a:spLocks noGrp="1"/>
          </p:cNvSpPr>
          <p:nvPr>
            <p:ph type="body" sz="quarter" idx="13" hasCustomPrompt="1"/>
          </p:nvPr>
        </p:nvSpPr>
        <p:spPr>
          <a:xfrm>
            <a:off x="704134" y="588081"/>
            <a:ext cx="7708029" cy="342119"/>
          </a:xfrm>
        </p:spPr>
        <p:txBody>
          <a:bodyPr lIns="0" tIns="0" rIns="0" bIns="0">
            <a:noAutofit/>
          </a:bodyPr>
          <a:lstStyle>
            <a:lvl1pPr marL="0" indent="0" algn="l">
              <a:lnSpc>
                <a:spcPct val="90000"/>
              </a:lnSpc>
              <a:buNone/>
              <a:defRPr sz="2400" b="1" baseline="0">
                <a:solidFill>
                  <a:schemeClr val="accent4"/>
                </a:solidFill>
              </a:defRPr>
            </a:lvl1pPr>
            <a:lvl2pPr marL="457200" indent="0" algn="l">
              <a:lnSpc>
                <a:spcPct val="90000"/>
              </a:lnSpc>
              <a:buNone/>
              <a:defRPr sz="1600">
                <a:solidFill>
                  <a:srgbClr val="FFFFFF"/>
                </a:solidFill>
              </a:defRPr>
            </a:lvl2pPr>
            <a:lvl3pPr marL="914400" indent="0" algn="l">
              <a:lnSpc>
                <a:spcPct val="90000"/>
              </a:lnSpc>
              <a:buNone/>
              <a:defRPr sz="1600">
                <a:solidFill>
                  <a:srgbClr val="FFFFFF"/>
                </a:solidFill>
              </a:defRPr>
            </a:lvl3pPr>
            <a:lvl4pPr marL="1371600" indent="0" algn="l">
              <a:lnSpc>
                <a:spcPct val="90000"/>
              </a:lnSpc>
              <a:buNone/>
              <a:defRPr sz="1600">
                <a:solidFill>
                  <a:srgbClr val="FFFFFF"/>
                </a:solidFill>
              </a:defRPr>
            </a:lvl4pPr>
            <a:lvl5pPr marL="1828800" indent="0" algn="l">
              <a:lnSpc>
                <a:spcPct val="90000"/>
              </a:lnSpc>
              <a:buNone/>
              <a:defRPr sz="1600">
                <a:solidFill>
                  <a:srgbClr val="FFFFFF"/>
                </a:solidFill>
              </a:defRPr>
            </a:lvl5pPr>
          </a:lstStyle>
          <a:p>
            <a:pPr lvl="0"/>
            <a:r>
              <a:rPr lang="sv-SE" dirty="0"/>
              <a:t>Rubrik</a:t>
            </a:r>
          </a:p>
        </p:txBody>
      </p:sp>
      <p:sp>
        <p:nvSpPr>
          <p:cNvPr id="13" name="Text Placeholder 3"/>
          <p:cNvSpPr>
            <a:spLocks noGrp="1"/>
          </p:cNvSpPr>
          <p:nvPr>
            <p:ph type="body" sz="quarter" idx="14" hasCustomPrompt="1"/>
          </p:nvPr>
        </p:nvSpPr>
        <p:spPr>
          <a:xfrm>
            <a:off x="471243" y="1199502"/>
            <a:ext cx="5467595" cy="3126436"/>
          </a:xfrm>
        </p:spPr>
        <p:txBody>
          <a:bodyPr lIns="0" tIns="0" rIns="0" bIns="0">
            <a:normAutofit/>
          </a:bodyPr>
          <a:lstStyle>
            <a:lvl1pPr marL="234000" indent="-234000">
              <a:lnSpc>
                <a:spcPct val="100000"/>
              </a:lnSpc>
              <a:spcBef>
                <a:spcPts val="1800"/>
              </a:spcBef>
              <a:spcAft>
                <a:spcPts val="0"/>
              </a:spcAft>
              <a:buClr>
                <a:schemeClr val="accent4"/>
              </a:buClr>
              <a:buSzPct val="100000"/>
              <a:buFont typeface="Corporate E Pro Light"/>
              <a:buChar char="●"/>
              <a:defRPr sz="1800" b="0" baseline="0">
                <a:solidFill>
                  <a:srgbClr val="00394D"/>
                </a:solidFill>
              </a:defRPr>
            </a:lvl1pPr>
            <a:lvl2pPr marL="457200" indent="0">
              <a:buFont typeface="Arial"/>
              <a:buNone/>
              <a:defRPr sz="2400" b="1">
                <a:solidFill>
                  <a:schemeClr val="bg1"/>
                </a:solidFill>
              </a:defRPr>
            </a:lvl2pPr>
            <a:lvl3pPr marL="1143000" indent="-228600">
              <a:buFont typeface="Arial"/>
              <a:buChar char="•"/>
              <a:defRPr sz="2400" b="1">
                <a:solidFill>
                  <a:schemeClr val="bg1"/>
                </a:solidFill>
              </a:defRPr>
            </a:lvl3pPr>
            <a:lvl4pPr marL="1600200" indent="-228600">
              <a:buFont typeface="Arial"/>
              <a:buChar char="•"/>
              <a:defRPr sz="2400" b="1">
                <a:solidFill>
                  <a:schemeClr val="bg1"/>
                </a:solidFill>
              </a:defRPr>
            </a:lvl4pPr>
            <a:lvl5pPr marL="2057400" indent="-228600">
              <a:buFont typeface="Arial"/>
              <a:buChar char="•"/>
              <a:defRPr sz="2400" b="1">
                <a:solidFill>
                  <a:schemeClr val="bg1"/>
                </a:solidFill>
              </a:defRPr>
            </a:lvl5pPr>
          </a:lstStyle>
          <a:p>
            <a:pPr lvl="0"/>
            <a:r>
              <a:rPr lang="sv-SE" dirty="0"/>
              <a:t>Brödtext, punkt 1</a:t>
            </a:r>
          </a:p>
          <a:p>
            <a:pPr lvl="0"/>
            <a:r>
              <a:rPr lang="sv-SE" dirty="0"/>
              <a:t>Brödtext, punkt 2</a:t>
            </a:r>
          </a:p>
          <a:p>
            <a:pPr lvl="0"/>
            <a:endParaRPr lang="sv-SE" dirty="0"/>
          </a:p>
        </p:txBody>
      </p:sp>
    </p:spTree>
    <p:extLst>
      <p:ext uri="{BB962C8B-B14F-4D97-AF65-F5344CB8AC3E}">
        <p14:creationId xmlns:p14="http://schemas.microsoft.com/office/powerpoint/2010/main" val="685314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page columns">
    <p:spTree>
      <p:nvGrpSpPr>
        <p:cNvPr id="1" name=""/>
        <p:cNvGrpSpPr/>
        <p:nvPr/>
      </p:nvGrpSpPr>
      <p:grpSpPr>
        <a:xfrm>
          <a:off x="0" y="0"/>
          <a:ext cx="0" cy="0"/>
          <a:chOff x="0" y="0"/>
          <a:chExt cx="0" cy="0"/>
        </a:xfrm>
      </p:grpSpPr>
      <p:sp>
        <p:nvSpPr>
          <p:cNvPr id="7" name="Text Placeholder 11"/>
          <p:cNvSpPr>
            <a:spLocks noGrp="1"/>
          </p:cNvSpPr>
          <p:nvPr>
            <p:ph type="body" sz="quarter" idx="13" hasCustomPrompt="1"/>
          </p:nvPr>
        </p:nvSpPr>
        <p:spPr>
          <a:xfrm>
            <a:off x="704134" y="588081"/>
            <a:ext cx="7708029" cy="342119"/>
          </a:xfrm>
        </p:spPr>
        <p:txBody>
          <a:bodyPr lIns="0" tIns="0" rIns="0" bIns="0">
            <a:noAutofit/>
          </a:bodyPr>
          <a:lstStyle>
            <a:lvl1pPr marL="0" indent="0" algn="l">
              <a:lnSpc>
                <a:spcPct val="90000"/>
              </a:lnSpc>
              <a:buNone/>
              <a:defRPr sz="2400" b="1" baseline="0">
                <a:solidFill>
                  <a:schemeClr val="accent4"/>
                </a:solidFill>
              </a:defRPr>
            </a:lvl1pPr>
            <a:lvl2pPr marL="457200" indent="0" algn="l">
              <a:lnSpc>
                <a:spcPct val="90000"/>
              </a:lnSpc>
              <a:buNone/>
              <a:defRPr sz="1600">
                <a:solidFill>
                  <a:srgbClr val="FFFFFF"/>
                </a:solidFill>
              </a:defRPr>
            </a:lvl2pPr>
            <a:lvl3pPr marL="914400" indent="0" algn="l">
              <a:lnSpc>
                <a:spcPct val="90000"/>
              </a:lnSpc>
              <a:buNone/>
              <a:defRPr sz="1600">
                <a:solidFill>
                  <a:srgbClr val="FFFFFF"/>
                </a:solidFill>
              </a:defRPr>
            </a:lvl3pPr>
            <a:lvl4pPr marL="1371600" indent="0" algn="l">
              <a:lnSpc>
                <a:spcPct val="90000"/>
              </a:lnSpc>
              <a:buNone/>
              <a:defRPr sz="1600">
                <a:solidFill>
                  <a:srgbClr val="FFFFFF"/>
                </a:solidFill>
              </a:defRPr>
            </a:lvl4pPr>
            <a:lvl5pPr marL="1828800" indent="0" algn="l">
              <a:lnSpc>
                <a:spcPct val="90000"/>
              </a:lnSpc>
              <a:buNone/>
              <a:defRPr sz="1600">
                <a:solidFill>
                  <a:srgbClr val="FFFFFF"/>
                </a:solidFill>
              </a:defRPr>
            </a:lvl5pPr>
          </a:lstStyle>
          <a:p>
            <a:pPr lvl="0"/>
            <a:r>
              <a:rPr lang="sv-SE" dirty="0"/>
              <a:t>Rubrik som helst inte ska vara längre än raden</a:t>
            </a:r>
          </a:p>
        </p:txBody>
      </p:sp>
      <p:sp>
        <p:nvSpPr>
          <p:cNvPr id="8" name="Text Placeholder 3"/>
          <p:cNvSpPr>
            <a:spLocks noGrp="1"/>
          </p:cNvSpPr>
          <p:nvPr>
            <p:ph type="body" sz="quarter" idx="14" hasCustomPrompt="1"/>
          </p:nvPr>
        </p:nvSpPr>
        <p:spPr>
          <a:xfrm>
            <a:off x="708319" y="1199502"/>
            <a:ext cx="7703844" cy="2901899"/>
          </a:xfrm>
        </p:spPr>
        <p:txBody>
          <a:bodyPr lIns="0" tIns="0" rIns="0" bIns="0" numCol="2" spcCol="360000">
            <a:normAutofit/>
          </a:bodyPr>
          <a:lstStyle>
            <a:lvl1pPr marL="0" indent="0">
              <a:lnSpc>
                <a:spcPct val="100000"/>
              </a:lnSpc>
              <a:spcBef>
                <a:spcPts val="1800"/>
              </a:spcBef>
              <a:spcAft>
                <a:spcPts val="0"/>
              </a:spcAft>
              <a:buClr>
                <a:srgbClr val="4AAB2C"/>
              </a:buClr>
              <a:buSzPct val="100000"/>
              <a:buFontTx/>
              <a:buNone/>
              <a:tabLst>
                <a:tab pos="1165225" algn="l"/>
              </a:tabLst>
              <a:defRPr sz="1800" b="0" baseline="0">
                <a:solidFill>
                  <a:srgbClr val="233641"/>
                </a:solidFill>
              </a:defRPr>
            </a:lvl1pPr>
            <a:lvl2pPr marL="742950" indent="-285750">
              <a:buFont typeface="Arial"/>
              <a:buChar char="•"/>
              <a:defRPr sz="2400" b="1">
                <a:solidFill>
                  <a:schemeClr val="bg1"/>
                </a:solidFill>
              </a:defRPr>
            </a:lvl2pPr>
            <a:lvl3pPr marL="1143000" indent="-228600">
              <a:buFont typeface="Arial"/>
              <a:buChar char="•"/>
              <a:defRPr sz="2400" b="1">
                <a:solidFill>
                  <a:schemeClr val="bg1"/>
                </a:solidFill>
              </a:defRPr>
            </a:lvl3pPr>
            <a:lvl4pPr marL="1600200" indent="-228600">
              <a:buFont typeface="Arial"/>
              <a:buChar char="•"/>
              <a:defRPr sz="2400" b="1">
                <a:solidFill>
                  <a:schemeClr val="bg1"/>
                </a:solidFill>
              </a:defRPr>
            </a:lvl4pPr>
            <a:lvl5pPr marL="2057400" indent="-228600">
              <a:buFont typeface="Arial"/>
              <a:buChar char="•"/>
              <a:defRPr sz="2400" b="1">
                <a:solidFill>
                  <a:schemeClr val="bg1"/>
                </a:solidFill>
              </a:defRPr>
            </a:lvl5pPr>
          </a:lstStyle>
          <a:p>
            <a:pPr lvl="0"/>
            <a:r>
              <a:rPr lang="sv-SE" dirty="0"/>
              <a:t>Brödtext i två kolumner</a:t>
            </a:r>
          </a:p>
        </p:txBody>
      </p:sp>
    </p:spTree>
    <p:extLst>
      <p:ext uri="{BB962C8B-B14F-4D97-AF65-F5344CB8AC3E}">
        <p14:creationId xmlns:p14="http://schemas.microsoft.com/office/powerpoint/2010/main" val="692227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ing pag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677920" y="1137653"/>
            <a:ext cx="7772400" cy="2580890"/>
          </a:xfrm>
          <a:noFill/>
        </p:spPr>
        <p:txBody>
          <a:bodyPr lIns="0" tIns="0" rIns="0" bIns="0" anchor="t" anchorCtr="0">
            <a:noAutofit/>
          </a:bodyPr>
          <a:lstStyle>
            <a:lvl1pPr algn="l">
              <a:lnSpc>
                <a:spcPct val="90000"/>
              </a:lnSpc>
              <a:defRPr sz="5000" b="1" baseline="0">
                <a:solidFill>
                  <a:schemeClr val="accent1"/>
                </a:solidFill>
                <a:effectLst>
                  <a:outerShdw blurRad="50800" dist="50800" dir="2700000" algn="tl" rotWithShape="0">
                    <a:prstClr val="black">
                      <a:alpha val="10000"/>
                    </a:prstClr>
                  </a:outerShdw>
                </a:effectLst>
              </a:defRPr>
            </a:lvl1pPr>
          </a:lstStyle>
          <a:p>
            <a:r>
              <a:rPr lang="sv-SE" dirty="0"/>
              <a:t>Tack!</a:t>
            </a:r>
            <a:endParaRPr lang="en-US" dirty="0"/>
          </a:p>
        </p:txBody>
      </p:sp>
    </p:spTree>
    <p:extLst>
      <p:ext uri="{BB962C8B-B14F-4D97-AF65-F5344CB8AC3E}">
        <p14:creationId xmlns:p14="http://schemas.microsoft.com/office/powerpoint/2010/main" val="966671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page">
    <p:spTree>
      <p:nvGrpSpPr>
        <p:cNvPr id="1" name=""/>
        <p:cNvGrpSpPr/>
        <p:nvPr/>
      </p:nvGrpSpPr>
      <p:grpSpPr>
        <a:xfrm>
          <a:off x="0" y="0"/>
          <a:ext cx="0" cy="0"/>
          <a:chOff x="0" y="0"/>
          <a:chExt cx="0" cy="0"/>
        </a:xfrm>
      </p:grpSpPr>
      <p:sp>
        <p:nvSpPr>
          <p:cNvPr id="8" name="Text Placeholder 11"/>
          <p:cNvSpPr>
            <a:spLocks noGrp="1"/>
          </p:cNvSpPr>
          <p:nvPr>
            <p:ph type="body" sz="quarter" idx="13" hasCustomPrompt="1"/>
          </p:nvPr>
        </p:nvSpPr>
        <p:spPr>
          <a:xfrm>
            <a:off x="704134" y="588081"/>
            <a:ext cx="7708029" cy="342119"/>
          </a:xfrm>
        </p:spPr>
        <p:txBody>
          <a:bodyPr lIns="0" tIns="0" rIns="0" bIns="0">
            <a:noAutofit/>
          </a:bodyPr>
          <a:lstStyle>
            <a:lvl1pPr marL="0" indent="0" algn="l">
              <a:lnSpc>
                <a:spcPct val="90000"/>
              </a:lnSpc>
              <a:buNone/>
              <a:defRPr sz="2400" b="1" baseline="0">
                <a:solidFill>
                  <a:schemeClr val="accent4"/>
                </a:solidFill>
              </a:defRPr>
            </a:lvl1pPr>
            <a:lvl2pPr marL="457200" indent="0" algn="l">
              <a:lnSpc>
                <a:spcPct val="90000"/>
              </a:lnSpc>
              <a:buNone/>
              <a:defRPr sz="1600">
                <a:solidFill>
                  <a:srgbClr val="FFFFFF"/>
                </a:solidFill>
              </a:defRPr>
            </a:lvl2pPr>
            <a:lvl3pPr marL="914400" indent="0" algn="l">
              <a:lnSpc>
                <a:spcPct val="90000"/>
              </a:lnSpc>
              <a:buNone/>
              <a:defRPr sz="1600">
                <a:solidFill>
                  <a:srgbClr val="FFFFFF"/>
                </a:solidFill>
              </a:defRPr>
            </a:lvl3pPr>
            <a:lvl4pPr marL="1371600" indent="0" algn="l">
              <a:lnSpc>
                <a:spcPct val="90000"/>
              </a:lnSpc>
              <a:buNone/>
              <a:defRPr sz="1600">
                <a:solidFill>
                  <a:srgbClr val="FFFFFF"/>
                </a:solidFill>
              </a:defRPr>
            </a:lvl4pPr>
            <a:lvl5pPr marL="1828800" indent="0" algn="l">
              <a:lnSpc>
                <a:spcPct val="90000"/>
              </a:lnSpc>
              <a:buNone/>
              <a:defRPr sz="1600">
                <a:solidFill>
                  <a:srgbClr val="FFFFFF"/>
                </a:solidFill>
              </a:defRPr>
            </a:lvl5pPr>
          </a:lstStyle>
          <a:p>
            <a:pPr lvl="0"/>
            <a:r>
              <a:rPr lang="sv-SE" dirty="0"/>
              <a:t>Rubrik</a:t>
            </a:r>
          </a:p>
        </p:txBody>
      </p:sp>
      <p:sp>
        <p:nvSpPr>
          <p:cNvPr id="11" name="Text Placeholder 3"/>
          <p:cNvSpPr>
            <a:spLocks noGrp="1"/>
          </p:cNvSpPr>
          <p:nvPr>
            <p:ph type="body" sz="quarter" idx="21" hasCustomPrompt="1"/>
          </p:nvPr>
        </p:nvSpPr>
        <p:spPr>
          <a:xfrm>
            <a:off x="718161" y="3958973"/>
            <a:ext cx="2455679" cy="440388"/>
          </a:xfrm>
        </p:spPr>
        <p:txBody>
          <a:bodyPr lIns="0" tIns="0" rIns="0" bIns="0" numCol="1" spcCol="0">
            <a:normAutofit/>
          </a:bodyPr>
          <a:lstStyle>
            <a:lvl1pPr marL="0" indent="0">
              <a:lnSpc>
                <a:spcPct val="100000"/>
              </a:lnSpc>
              <a:spcBef>
                <a:spcPts val="1800"/>
              </a:spcBef>
              <a:spcAft>
                <a:spcPts val="0"/>
              </a:spcAft>
              <a:buClr>
                <a:srgbClr val="4AAB2C"/>
              </a:buClr>
              <a:buSzPct val="100000"/>
              <a:buFontTx/>
              <a:buNone/>
              <a:tabLst>
                <a:tab pos="1165225" algn="l"/>
              </a:tabLst>
              <a:defRPr sz="900" b="0" baseline="0">
                <a:solidFill>
                  <a:srgbClr val="233641"/>
                </a:solidFill>
              </a:defRPr>
            </a:lvl1pPr>
            <a:lvl2pPr marL="742950" indent="-285750">
              <a:buFont typeface="Arial"/>
              <a:buChar char="•"/>
              <a:defRPr sz="2400" b="1">
                <a:solidFill>
                  <a:schemeClr val="bg1"/>
                </a:solidFill>
              </a:defRPr>
            </a:lvl2pPr>
            <a:lvl3pPr marL="1143000" indent="-228600">
              <a:buFont typeface="Arial"/>
              <a:buChar char="•"/>
              <a:defRPr sz="2400" b="1">
                <a:solidFill>
                  <a:schemeClr val="bg1"/>
                </a:solidFill>
              </a:defRPr>
            </a:lvl3pPr>
            <a:lvl4pPr marL="1600200" indent="-228600">
              <a:buFont typeface="Arial"/>
              <a:buChar char="•"/>
              <a:defRPr sz="2400" b="1">
                <a:solidFill>
                  <a:schemeClr val="bg1"/>
                </a:solidFill>
              </a:defRPr>
            </a:lvl4pPr>
            <a:lvl5pPr marL="2057400" indent="-228600">
              <a:buFont typeface="Arial"/>
              <a:buChar char="•"/>
              <a:defRPr sz="2400" b="1">
                <a:solidFill>
                  <a:schemeClr val="bg1"/>
                </a:solidFill>
              </a:defRPr>
            </a:lvl5pPr>
          </a:lstStyle>
          <a:p>
            <a:pPr lvl="0"/>
            <a:r>
              <a:rPr lang="sv-SE" dirty="0"/>
              <a:t>Bildtext</a:t>
            </a:r>
          </a:p>
        </p:txBody>
      </p:sp>
      <p:sp>
        <p:nvSpPr>
          <p:cNvPr id="18" name="Text Placeholder 3"/>
          <p:cNvSpPr>
            <a:spLocks noGrp="1"/>
          </p:cNvSpPr>
          <p:nvPr>
            <p:ph type="body" sz="quarter" idx="22" hasCustomPrompt="1"/>
          </p:nvPr>
        </p:nvSpPr>
        <p:spPr>
          <a:xfrm>
            <a:off x="3336673" y="3959593"/>
            <a:ext cx="2455679" cy="440388"/>
          </a:xfrm>
        </p:spPr>
        <p:txBody>
          <a:bodyPr lIns="0" tIns="0" rIns="0" bIns="0" numCol="1" spcCol="0">
            <a:normAutofit/>
          </a:bodyPr>
          <a:lstStyle>
            <a:lvl1pPr marL="0" indent="0">
              <a:lnSpc>
                <a:spcPct val="100000"/>
              </a:lnSpc>
              <a:spcBef>
                <a:spcPts val="1800"/>
              </a:spcBef>
              <a:spcAft>
                <a:spcPts val="0"/>
              </a:spcAft>
              <a:buClr>
                <a:srgbClr val="4AAB2C"/>
              </a:buClr>
              <a:buSzPct val="100000"/>
              <a:buFontTx/>
              <a:buNone/>
              <a:tabLst>
                <a:tab pos="1165225" algn="l"/>
              </a:tabLst>
              <a:defRPr sz="900" b="0" baseline="0">
                <a:solidFill>
                  <a:srgbClr val="233641"/>
                </a:solidFill>
              </a:defRPr>
            </a:lvl1pPr>
            <a:lvl2pPr marL="742950" indent="-285750">
              <a:buFont typeface="Arial"/>
              <a:buChar char="•"/>
              <a:defRPr sz="2400" b="1">
                <a:solidFill>
                  <a:schemeClr val="bg1"/>
                </a:solidFill>
              </a:defRPr>
            </a:lvl2pPr>
            <a:lvl3pPr marL="1143000" indent="-228600">
              <a:buFont typeface="Arial"/>
              <a:buChar char="•"/>
              <a:defRPr sz="2400" b="1">
                <a:solidFill>
                  <a:schemeClr val="bg1"/>
                </a:solidFill>
              </a:defRPr>
            </a:lvl3pPr>
            <a:lvl4pPr marL="1600200" indent="-228600">
              <a:buFont typeface="Arial"/>
              <a:buChar char="•"/>
              <a:defRPr sz="2400" b="1">
                <a:solidFill>
                  <a:schemeClr val="bg1"/>
                </a:solidFill>
              </a:defRPr>
            </a:lvl4pPr>
            <a:lvl5pPr marL="2057400" indent="-228600">
              <a:buFont typeface="Arial"/>
              <a:buChar char="•"/>
              <a:defRPr sz="2400" b="1">
                <a:solidFill>
                  <a:schemeClr val="bg1"/>
                </a:solidFill>
              </a:defRPr>
            </a:lvl5pPr>
          </a:lstStyle>
          <a:p>
            <a:pPr lvl="0"/>
            <a:r>
              <a:rPr lang="sv-SE" dirty="0"/>
              <a:t>Bildtext</a:t>
            </a:r>
          </a:p>
        </p:txBody>
      </p:sp>
      <p:sp>
        <p:nvSpPr>
          <p:cNvPr id="19" name="Text Placeholder 3"/>
          <p:cNvSpPr>
            <a:spLocks noGrp="1"/>
          </p:cNvSpPr>
          <p:nvPr>
            <p:ph type="body" sz="quarter" idx="23" hasCustomPrompt="1"/>
          </p:nvPr>
        </p:nvSpPr>
        <p:spPr>
          <a:xfrm>
            <a:off x="5956484" y="3959961"/>
            <a:ext cx="2455679" cy="440388"/>
          </a:xfrm>
        </p:spPr>
        <p:txBody>
          <a:bodyPr lIns="0" tIns="0" rIns="0" bIns="0" numCol="1" spcCol="0">
            <a:normAutofit/>
          </a:bodyPr>
          <a:lstStyle>
            <a:lvl1pPr marL="0" indent="0">
              <a:lnSpc>
                <a:spcPct val="100000"/>
              </a:lnSpc>
              <a:spcBef>
                <a:spcPts val="1800"/>
              </a:spcBef>
              <a:spcAft>
                <a:spcPts val="0"/>
              </a:spcAft>
              <a:buClr>
                <a:srgbClr val="4AAB2C"/>
              </a:buClr>
              <a:buSzPct val="100000"/>
              <a:buFontTx/>
              <a:buNone/>
              <a:tabLst>
                <a:tab pos="1165225" algn="l"/>
              </a:tabLst>
              <a:defRPr sz="900" b="0" baseline="0">
                <a:solidFill>
                  <a:srgbClr val="233641"/>
                </a:solidFill>
              </a:defRPr>
            </a:lvl1pPr>
            <a:lvl2pPr marL="742950" indent="-285750">
              <a:buFont typeface="Arial"/>
              <a:buChar char="•"/>
              <a:defRPr sz="2400" b="1">
                <a:solidFill>
                  <a:schemeClr val="bg1"/>
                </a:solidFill>
              </a:defRPr>
            </a:lvl2pPr>
            <a:lvl3pPr marL="1143000" indent="-228600">
              <a:buFont typeface="Arial"/>
              <a:buChar char="•"/>
              <a:defRPr sz="2400" b="1">
                <a:solidFill>
                  <a:schemeClr val="bg1"/>
                </a:solidFill>
              </a:defRPr>
            </a:lvl3pPr>
            <a:lvl4pPr marL="1600200" indent="-228600">
              <a:buFont typeface="Arial"/>
              <a:buChar char="•"/>
              <a:defRPr sz="2400" b="1">
                <a:solidFill>
                  <a:schemeClr val="bg1"/>
                </a:solidFill>
              </a:defRPr>
            </a:lvl4pPr>
            <a:lvl5pPr marL="2057400" indent="-228600">
              <a:buFont typeface="Arial"/>
              <a:buChar char="•"/>
              <a:defRPr sz="2400" b="1">
                <a:solidFill>
                  <a:schemeClr val="bg1"/>
                </a:solidFill>
              </a:defRPr>
            </a:lvl5pPr>
          </a:lstStyle>
          <a:p>
            <a:pPr lvl="0"/>
            <a:r>
              <a:rPr lang="sv-SE" dirty="0"/>
              <a:t>Bildtext</a:t>
            </a:r>
          </a:p>
        </p:txBody>
      </p:sp>
      <p:sp>
        <p:nvSpPr>
          <p:cNvPr id="20" name="Picture Placeholder 6"/>
          <p:cNvSpPr>
            <a:spLocks noGrp="1"/>
          </p:cNvSpPr>
          <p:nvPr>
            <p:ph type="pic" sz="quarter" idx="15"/>
          </p:nvPr>
        </p:nvSpPr>
        <p:spPr>
          <a:xfrm>
            <a:off x="5946774" y="1265423"/>
            <a:ext cx="2463149" cy="2561162"/>
          </a:xfrm>
          <a:solidFill>
            <a:schemeClr val="accent1">
              <a:lumMod val="75000"/>
            </a:schemeClr>
          </a:solidFill>
          <a:ln w="38100" cmpd="sng">
            <a:solidFill>
              <a:srgbClr val="FFFFFF"/>
            </a:solidFill>
            <a:miter lim="800000"/>
          </a:ln>
        </p:spPr>
        <p:txBody>
          <a:bodyPr>
            <a:normAutofit/>
          </a:bodyPr>
          <a:lstStyle>
            <a:lvl1pPr marL="0" indent="0">
              <a:buNone/>
              <a:defRPr sz="1000">
                <a:solidFill>
                  <a:srgbClr val="00394D"/>
                </a:solidFill>
              </a:defRPr>
            </a:lvl1pPr>
          </a:lstStyle>
          <a:p>
            <a:endParaRPr lang="en-US" dirty="0"/>
          </a:p>
        </p:txBody>
      </p:sp>
      <p:sp>
        <p:nvSpPr>
          <p:cNvPr id="22" name="Picture Placeholder 6"/>
          <p:cNvSpPr>
            <a:spLocks noGrp="1"/>
          </p:cNvSpPr>
          <p:nvPr>
            <p:ph type="pic" sz="quarter" idx="24"/>
          </p:nvPr>
        </p:nvSpPr>
        <p:spPr>
          <a:xfrm>
            <a:off x="3336673" y="1265423"/>
            <a:ext cx="2463149" cy="2561162"/>
          </a:xfrm>
          <a:solidFill>
            <a:schemeClr val="accent1">
              <a:lumMod val="75000"/>
            </a:schemeClr>
          </a:solidFill>
          <a:ln w="38100" cmpd="sng">
            <a:solidFill>
              <a:srgbClr val="FFFFFF"/>
            </a:solidFill>
            <a:miter lim="800000"/>
          </a:ln>
        </p:spPr>
        <p:txBody>
          <a:bodyPr>
            <a:normAutofit/>
          </a:bodyPr>
          <a:lstStyle>
            <a:lvl1pPr marL="0" indent="0">
              <a:buNone/>
              <a:defRPr sz="1000">
                <a:solidFill>
                  <a:srgbClr val="00394D"/>
                </a:solidFill>
              </a:defRPr>
            </a:lvl1pPr>
          </a:lstStyle>
          <a:p>
            <a:endParaRPr lang="en-US" dirty="0"/>
          </a:p>
        </p:txBody>
      </p:sp>
      <p:sp>
        <p:nvSpPr>
          <p:cNvPr id="23" name="Picture Placeholder 6"/>
          <p:cNvSpPr>
            <a:spLocks noGrp="1"/>
          </p:cNvSpPr>
          <p:nvPr>
            <p:ph type="pic" sz="quarter" idx="25"/>
          </p:nvPr>
        </p:nvSpPr>
        <p:spPr>
          <a:xfrm>
            <a:off x="719138" y="1254125"/>
            <a:ext cx="2463149" cy="2561162"/>
          </a:xfrm>
          <a:solidFill>
            <a:schemeClr val="accent1">
              <a:lumMod val="75000"/>
            </a:schemeClr>
          </a:solidFill>
          <a:ln w="38100" cmpd="sng">
            <a:solidFill>
              <a:srgbClr val="FFFFFF"/>
            </a:solidFill>
            <a:miter lim="800000"/>
          </a:ln>
        </p:spPr>
        <p:txBody>
          <a:bodyPr>
            <a:normAutofit/>
          </a:bodyPr>
          <a:lstStyle>
            <a:lvl1pPr marL="0" indent="0">
              <a:buNone/>
              <a:defRPr sz="1000">
                <a:solidFill>
                  <a:srgbClr val="00394D"/>
                </a:solidFill>
              </a:defRPr>
            </a:lvl1pPr>
          </a:lstStyle>
          <a:p>
            <a:endParaRPr lang="en-US" dirty="0"/>
          </a:p>
        </p:txBody>
      </p:sp>
    </p:spTree>
    <p:extLst>
      <p:ext uri="{BB962C8B-B14F-4D97-AF65-F5344CB8AC3E}">
        <p14:creationId xmlns:p14="http://schemas.microsoft.com/office/powerpoint/2010/main" val="904136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text page ">
    <p:spTree>
      <p:nvGrpSpPr>
        <p:cNvPr id="1" name=""/>
        <p:cNvGrpSpPr/>
        <p:nvPr/>
      </p:nvGrpSpPr>
      <p:grpSpPr>
        <a:xfrm>
          <a:off x="0" y="0"/>
          <a:ext cx="0" cy="0"/>
          <a:chOff x="0" y="0"/>
          <a:chExt cx="0" cy="0"/>
        </a:xfrm>
      </p:grpSpPr>
      <p:sp>
        <p:nvSpPr>
          <p:cNvPr id="5" name="Text Placeholder 11"/>
          <p:cNvSpPr>
            <a:spLocks noGrp="1"/>
          </p:cNvSpPr>
          <p:nvPr>
            <p:ph type="body" sz="quarter" idx="13" hasCustomPrompt="1"/>
          </p:nvPr>
        </p:nvSpPr>
        <p:spPr>
          <a:xfrm>
            <a:off x="704134" y="588081"/>
            <a:ext cx="7708029" cy="342119"/>
          </a:xfrm>
        </p:spPr>
        <p:txBody>
          <a:bodyPr lIns="0" tIns="0" rIns="0" bIns="0">
            <a:noAutofit/>
          </a:bodyPr>
          <a:lstStyle>
            <a:lvl1pPr marL="0" indent="0" algn="l">
              <a:lnSpc>
                <a:spcPct val="90000"/>
              </a:lnSpc>
              <a:buNone/>
              <a:defRPr sz="2400" b="1" baseline="0">
                <a:solidFill>
                  <a:schemeClr val="accent4"/>
                </a:solidFill>
              </a:defRPr>
            </a:lvl1pPr>
            <a:lvl2pPr marL="457200" indent="0" algn="l">
              <a:lnSpc>
                <a:spcPct val="90000"/>
              </a:lnSpc>
              <a:buNone/>
              <a:defRPr sz="1600">
                <a:solidFill>
                  <a:srgbClr val="FFFFFF"/>
                </a:solidFill>
              </a:defRPr>
            </a:lvl2pPr>
            <a:lvl3pPr marL="914400" indent="0" algn="l">
              <a:lnSpc>
                <a:spcPct val="90000"/>
              </a:lnSpc>
              <a:buNone/>
              <a:defRPr sz="1600">
                <a:solidFill>
                  <a:srgbClr val="FFFFFF"/>
                </a:solidFill>
              </a:defRPr>
            </a:lvl3pPr>
            <a:lvl4pPr marL="1371600" indent="0" algn="l">
              <a:lnSpc>
                <a:spcPct val="90000"/>
              </a:lnSpc>
              <a:buNone/>
              <a:defRPr sz="1600">
                <a:solidFill>
                  <a:srgbClr val="FFFFFF"/>
                </a:solidFill>
              </a:defRPr>
            </a:lvl4pPr>
            <a:lvl5pPr marL="1828800" indent="0" algn="l">
              <a:lnSpc>
                <a:spcPct val="90000"/>
              </a:lnSpc>
              <a:buNone/>
              <a:defRPr sz="1600">
                <a:solidFill>
                  <a:srgbClr val="FFFFFF"/>
                </a:solidFill>
              </a:defRPr>
            </a:lvl5pPr>
          </a:lstStyle>
          <a:p>
            <a:pPr lvl="0"/>
            <a:r>
              <a:rPr lang="sv-SE" dirty="0"/>
              <a:t>Rubrik</a:t>
            </a:r>
          </a:p>
        </p:txBody>
      </p:sp>
      <p:sp>
        <p:nvSpPr>
          <p:cNvPr id="6" name="Picture Placeholder 6"/>
          <p:cNvSpPr>
            <a:spLocks noGrp="1"/>
          </p:cNvSpPr>
          <p:nvPr>
            <p:ph type="pic" sz="quarter" idx="25"/>
          </p:nvPr>
        </p:nvSpPr>
        <p:spPr>
          <a:xfrm>
            <a:off x="719138" y="1254125"/>
            <a:ext cx="5073650" cy="2566988"/>
          </a:xfrm>
          <a:solidFill>
            <a:schemeClr val="accent1">
              <a:lumMod val="75000"/>
            </a:schemeClr>
          </a:solidFill>
          <a:ln w="38100" cmpd="sng">
            <a:solidFill>
              <a:srgbClr val="FFFFFF"/>
            </a:solidFill>
            <a:miter lim="800000"/>
          </a:ln>
        </p:spPr>
        <p:txBody>
          <a:bodyPr>
            <a:normAutofit/>
          </a:bodyPr>
          <a:lstStyle>
            <a:lvl1pPr marL="0" indent="0">
              <a:buNone/>
              <a:defRPr sz="1000">
                <a:solidFill>
                  <a:srgbClr val="00394D"/>
                </a:solidFill>
              </a:defRPr>
            </a:lvl1pPr>
          </a:lstStyle>
          <a:p>
            <a:endParaRPr lang="en-US" dirty="0"/>
          </a:p>
        </p:txBody>
      </p:sp>
      <p:sp>
        <p:nvSpPr>
          <p:cNvPr id="9" name="Text Placeholder 3"/>
          <p:cNvSpPr>
            <a:spLocks noGrp="1"/>
          </p:cNvSpPr>
          <p:nvPr>
            <p:ph type="body" sz="quarter" idx="14" hasCustomPrompt="1"/>
          </p:nvPr>
        </p:nvSpPr>
        <p:spPr>
          <a:xfrm>
            <a:off x="5943396" y="1199502"/>
            <a:ext cx="2468767" cy="2907361"/>
          </a:xfrm>
        </p:spPr>
        <p:txBody>
          <a:bodyPr lIns="0" tIns="0" rIns="0" bIns="0">
            <a:normAutofit/>
          </a:bodyPr>
          <a:lstStyle>
            <a:lvl1pPr marL="0" indent="0">
              <a:lnSpc>
                <a:spcPct val="100000"/>
              </a:lnSpc>
              <a:spcBef>
                <a:spcPts val="1800"/>
              </a:spcBef>
              <a:spcAft>
                <a:spcPts val="0"/>
              </a:spcAft>
              <a:buClr>
                <a:srgbClr val="4AAB2C"/>
              </a:buClr>
              <a:buSzPct val="100000"/>
              <a:buFontTx/>
              <a:buNone/>
              <a:defRPr sz="1800" b="0" baseline="0">
                <a:solidFill>
                  <a:srgbClr val="233641"/>
                </a:solidFill>
              </a:defRPr>
            </a:lvl1pPr>
            <a:lvl2pPr marL="742950" indent="-285750">
              <a:buFont typeface="Arial"/>
              <a:buChar char="•"/>
              <a:defRPr sz="2400" b="1">
                <a:solidFill>
                  <a:schemeClr val="bg1"/>
                </a:solidFill>
              </a:defRPr>
            </a:lvl2pPr>
            <a:lvl3pPr marL="1143000" indent="-228600">
              <a:buFont typeface="Arial"/>
              <a:buChar char="•"/>
              <a:defRPr sz="2400" b="1">
                <a:solidFill>
                  <a:schemeClr val="bg1"/>
                </a:solidFill>
              </a:defRPr>
            </a:lvl3pPr>
            <a:lvl4pPr marL="1600200" indent="-228600">
              <a:buFont typeface="Arial"/>
              <a:buChar char="•"/>
              <a:defRPr sz="2400" b="1">
                <a:solidFill>
                  <a:schemeClr val="bg1"/>
                </a:solidFill>
              </a:defRPr>
            </a:lvl4pPr>
            <a:lvl5pPr marL="2057400" indent="-228600">
              <a:buFont typeface="Arial"/>
              <a:buChar char="•"/>
              <a:defRPr sz="2400" b="1">
                <a:solidFill>
                  <a:schemeClr val="bg1"/>
                </a:solidFill>
              </a:defRPr>
            </a:lvl5pPr>
          </a:lstStyle>
          <a:p>
            <a:pPr lvl="0"/>
            <a:r>
              <a:rPr lang="sv-SE" dirty="0"/>
              <a:t>Brödtext</a:t>
            </a:r>
          </a:p>
        </p:txBody>
      </p:sp>
      <p:sp>
        <p:nvSpPr>
          <p:cNvPr id="10" name="Text Placeholder 3"/>
          <p:cNvSpPr>
            <a:spLocks noGrp="1"/>
          </p:cNvSpPr>
          <p:nvPr>
            <p:ph type="body" sz="quarter" idx="21" hasCustomPrompt="1"/>
          </p:nvPr>
        </p:nvSpPr>
        <p:spPr>
          <a:xfrm>
            <a:off x="718161" y="3958973"/>
            <a:ext cx="5074627" cy="440388"/>
          </a:xfrm>
        </p:spPr>
        <p:txBody>
          <a:bodyPr lIns="0" tIns="0" rIns="0" bIns="0" numCol="1" spcCol="0">
            <a:normAutofit/>
          </a:bodyPr>
          <a:lstStyle>
            <a:lvl1pPr marL="0" indent="0">
              <a:lnSpc>
                <a:spcPct val="100000"/>
              </a:lnSpc>
              <a:spcBef>
                <a:spcPts val="1800"/>
              </a:spcBef>
              <a:spcAft>
                <a:spcPts val="0"/>
              </a:spcAft>
              <a:buClr>
                <a:srgbClr val="4AAB2C"/>
              </a:buClr>
              <a:buSzPct val="100000"/>
              <a:buFontTx/>
              <a:buNone/>
              <a:tabLst>
                <a:tab pos="1165225" algn="l"/>
              </a:tabLst>
              <a:defRPr sz="900" b="0" baseline="0">
                <a:solidFill>
                  <a:srgbClr val="233641"/>
                </a:solidFill>
              </a:defRPr>
            </a:lvl1pPr>
            <a:lvl2pPr marL="742950" indent="-285750">
              <a:buFont typeface="Arial"/>
              <a:buChar char="•"/>
              <a:defRPr sz="2400" b="1">
                <a:solidFill>
                  <a:schemeClr val="bg1"/>
                </a:solidFill>
              </a:defRPr>
            </a:lvl2pPr>
            <a:lvl3pPr marL="1143000" indent="-228600">
              <a:buFont typeface="Arial"/>
              <a:buChar char="•"/>
              <a:defRPr sz="2400" b="1">
                <a:solidFill>
                  <a:schemeClr val="bg1"/>
                </a:solidFill>
              </a:defRPr>
            </a:lvl3pPr>
            <a:lvl4pPr marL="1600200" indent="-228600">
              <a:buFont typeface="Arial"/>
              <a:buChar char="•"/>
              <a:defRPr sz="2400" b="1">
                <a:solidFill>
                  <a:schemeClr val="bg1"/>
                </a:solidFill>
              </a:defRPr>
            </a:lvl4pPr>
            <a:lvl5pPr marL="2057400" indent="-228600">
              <a:buFont typeface="Arial"/>
              <a:buChar char="•"/>
              <a:defRPr sz="2400" b="1">
                <a:solidFill>
                  <a:schemeClr val="bg1"/>
                </a:solidFill>
              </a:defRPr>
            </a:lvl5pPr>
          </a:lstStyle>
          <a:p>
            <a:pPr lvl="0"/>
            <a:r>
              <a:rPr lang="sv-SE" dirty="0"/>
              <a:t>Bildtext</a:t>
            </a:r>
          </a:p>
        </p:txBody>
      </p:sp>
    </p:spTree>
    <p:extLst>
      <p:ext uri="{BB962C8B-B14F-4D97-AF65-F5344CB8AC3E}">
        <p14:creationId xmlns:p14="http://schemas.microsoft.com/office/powerpoint/2010/main" val="1309977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page ">
    <p:spTree>
      <p:nvGrpSpPr>
        <p:cNvPr id="1" name=""/>
        <p:cNvGrpSpPr/>
        <p:nvPr/>
      </p:nvGrpSpPr>
      <p:grpSpPr>
        <a:xfrm>
          <a:off x="0" y="0"/>
          <a:ext cx="0" cy="0"/>
          <a:chOff x="0" y="0"/>
          <a:chExt cx="0" cy="0"/>
        </a:xfrm>
      </p:grpSpPr>
      <p:sp>
        <p:nvSpPr>
          <p:cNvPr id="8" name="Text Placeholder 11"/>
          <p:cNvSpPr>
            <a:spLocks noGrp="1"/>
          </p:cNvSpPr>
          <p:nvPr>
            <p:ph type="body" sz="quarter" idx="14" hasCustomPrompt="1"/>
          </p:nvPr>
        </p:nvSpPr>
        <p:spPr>
          <a:xfrm>
            <a:off x="704134" y="588081"/>
            <a:ext cx="7708029" cy="342119"/>
          </a:xfrm>
        </p:spPr>
        <p:txBody>
          <a:bodyPr lIns="0" tIns="0" rIns="0" bIns="0">
            <a:noAutofit/>
          </a:bodyPr>
          <a:lstStyle>
            <a:lvl1pPr marL="0" indent="0" algn="l">
              <a:lnSpc>
                <a:spcPct val="90000"/>
              </a:lnSpc>
              <a:buNone/>
              <a:defRPr sz="2400" b="1" baseline="0">
                <a:solidFill>
                  <a:schemeClr val="accent4"/>
                </a:solidFill>
              </a:defRPr>
            </a:lvl1pPr>
            <a:lvl2pPr marL="457200" indent="0" algn="l">
              <a:lnSpc>
                <a:spcPct val="90000"/>
              </a:lnSpc>
              <a:buNone/>
              <a:defRPr sz="1600">
                <a:solidFill>
                  <a:srgbClr val="FFFFFF"/>
                </a:solidFill>
              </a:defRPr>
            </a:lvl2pPr>
            <a:lvl3pPr marL="914400" indent="0" algn="l">
              <a:lnSpc>
                <a:spcPct val="90000"/>
              </a:lnSpc>
              <a:buNone/>
              <a:defRPr sz="1600">
                <a:solidFill>
                  <a:srgbClr val="FFFFFF"/>
                </a:solidFill>
              </a:defRPr>
            </a:lvl3pPr>
            <a:lvl4pPr marL="1371600" indent="0" algn="l">
              <a:lnSpc>
                <a:spcPct val="90000"/>
              </a:lnSpc>
              <a:buNone/>
              <a:defRPr sz="1600">
                <a:solidFill>
                  <a:srgbClr val="FFFFFF"/>
                </a:solidFill>
              </a:defRPr>
            </a:lvl4pPr>
            <a:lvl5pPr marL="1828800" indent="0" algn="l">
              <a:lnSpc>
                <a:spcPct val="90000"/>
              </a:lnSpc>
              <a:buNone/>
              <a:defRPr sz="1600">
                <a:solidFill>
                  <a:srgbClr val="FFFFFF"/>
                </a:solidFill>
              </a:defRPr>
            </a:lvl5pPr>
          </a:lstStyle>
          <a:p>
            <a:pPr lvl="0"/>
            <a:r>
              <a:rPr lang="sv-SE" dirty="0"/>
              <a:t>Rubrik</a:t>
            </a:r>
          </a:p>
        </p:txBody>
      </p:sp>
      <p:sp>
        <p:nvSpPr>
          <p:cNvPr id="9" name="Picture Placeholder 6"/>
          <p:cNvSpPr>
            <a:spLocks noGrp="1"/>
          </p:cNvSpPr>
          <p:nvPr>
            <p:ph type="pic" sz="quarter" idx="25"/>
          </p:nvPr>
        </p:nvSpPr>
        <p:spPr>
          <a:xfrm>
            <a:off x="719137" y="1254125"/>
            <a:ext cx="7703437" cy="2852738"/>
          </a:xfrm>
          <a:solidFill>
            <a:schemeClr val="accent1">
              <a:lumMod val="75000"/>
            </a:schemeClr>
          </a:solidFill>
          <a:ln w="38100" cmpd="sng">
            <a:solidFill>
              <a:srgbClr val="FFFFFF"/>
            </a:solidFill>
            <a:miter lim="800000"/>
          </a:ln>
        </p:spPr>
        <p:txBody>
          <a:bodyPr>
            <a:normAutofit/>
          </a:bodyPr>
          <a:lstStyle>
            <a:lvl1pPr marL="0" indent="0">
              <a:buNone/>
              <a:defRPr sz="1000">
                <a:solidFill>
                  <a:srgbClr val="00394D"/>
                </a:solidFill>
              </a:defRPr>
            </a:lvl1pPr>
          </a:lstStyle>
          <a:p>
            <a:endParaRPr lang="en-US" dirty="0"/>
          </a:p>
        </p:txBody>
      </p:sp>
    </p:spTree>
    <p:extLst>
      <p:ext uri="{BB962C8B-B14F-4D97-AF65-F5344CB8AC3E}">
        <p14:creationId xmlns:p14="http://schemas.microsoft.com/office/powerpoint/2010/main" val="184486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page bullets">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704134" y="588081"/>
            <a:ext cx="7708029" cy="342119"/>
          </a:xfrm>
        </p:spPr>
        <p:txBody>
          <a:bodyPr lIns="0" tIns="0" rIns="0" bIns="0">
            <a:noAutofit/>
          </a:bodyPr>
          <a:lstStyle>
            <a:lvl1pPr marL="0" indent="0" algn="l">
              <a:lnSpc>
                <a:spcPct val="90000"/>
              </a:lnSpc>
              <a:buNone/>
              <a:defRPr sz="2400" b="1" baseline="0">
                <a:solidFill>
                  <a:schemeClr val="accent4"/>
                </a:solidFill>
              </a:defRPr>
            </a:lvl1pPr>
            <a:lvl2pPr marL="457200" indent="0" algn="l">
              <a:lnSpc>
                <a:spcPct val="90000"/>
              </a:lnSpc>
              <a:buNone/>
              <a:defRPr sz="1600">
                <a:solidFill>
                  <a:srgbClr val="FFFFFF"/>
                </a:solidFill>
              </a:defRPr>
            </a:lvl2pPr>
            <a:lvl3pPr marL="914400" indent="0" algn="l">
              <a:lnSpc>
                <a:spcPct val="90000"/>
              </a:lnSpc>
              <a:buNone/>
              <a:defRPr sz="1600">
                <a:solidFill>
                  <a:srgbClr val="FFFFFF"/>
                </a:solidFill>
              </a:defRPr>
            </a:lvl3pPr>
            <a:lvl4pPr marL="1371600" indent="0" algn="l">
              <a:lnSpc>
                <a:spcPct val="90000"/>
              </a:lnSpc>
              <a:buNone/>
              <a:defRPr sz="1600">
                <a:solidFill>
                  <a:srgbClr val="FFFFFF"/>
                </a:solidFill>
              </a:defRPr>
            </a:lvl4pPr>
            <a:lvl5pPr marL="1828800" indent="0" algn="l">
              <a:lnSpc>
                <a:spcPct val="90000"/>
              </a:lnSpc>
              <a:buNone/>
              <a:defRPr sz="1600">
                <a:solidFill>
                  <a:srgbClr val="FFFFFF"/>
                </a:solidFill>
              </a:defRPr>
            </a:lvl5pPr>
          </a:lstStyle>
          <a:p>
            <a:pPr lvl="0"/>
            <a:r>
              <a:rPr lang="sv-SE" dirty="0"/>
              <a:t>Agendan / Syftet med mötet</a:t>
            </a:r>
          </a:p>
        </p:txBody>
      </p:sp>
      <p:sp>
        <p:nvSpPr>
          <p:cNvPr id="7" name="Text Placeholder 3"/>
          <p:cNvSpPr>
            <a:spLocks noGrp="1"/>
          </p:cNvSpPr>
          <p:nvPr>
            <p:ph type="body" sz="quarter" idx="14" hasCustomPrompt="1"/>
          </p:nvPr>
        </p:nvSpPr>
        <p:spPr>
          <a:xfrm>
            <a:off x="471243" y="1199502"/>
            <a:ext cx="5432737" cy="3221506"/>
          </a:xfrm>
        </p:spPr>
        <p:txBody>
          <a:bodyPr lIns="0" tIns="0" rIns="0" bIns="0">
            <a:normAutofit/>
          </a:bodyPr>
          <a:lstStyle>
            <a:lvl1pPr marL="234000" indent="-234000">
              <a:lnSpc>
                <a:spcPct val="100000"/>
              </a:lnSpc>
              <a:spcBef>
                <a:spcPts val="1800"/>
              </a:spcBef>
              <a:spcAft>
                <a:spcPts val="0"/>
              </a:spcAft>
              <a:buClr>
                <a:schemeClr val="accent4"/>
              </a:buClr>
              <a:buSzPct val="100000"/>
              <a:buFont typeface="Corporate E Pro Light"/>
              <a:buChar char="●"/>
              <a:defRPr sz="1800" b="0" baseline="0">
                <a:solidFill>
                  <a:schemeClr val="bg1"/>
                </a:solidFill>
              </a:defRPr>
            </a:lvl1pPr>
            <a:lvl2pPr marL="742950" indent="-285750">
              <a:buClr>
                <a:srgbClr val="52AE37"/>
              </a:buClr>
              <a:buSzPct val="140000"/>
              <a:buFont typeface="Arial"/>
              <a:buChar char="•"/>
              <a:defRPr sz="2400" b="1" baseline="0">
                <a:solidFill>
                  <a:schemeClr val="bg1"/>
                </a:solidFill>
              </a:defRPr>
            </a:lvl2pPr>
            <a:lvl3pPr marL="1143000" indent="-228600">
              <a:buClr>
                <a:srgbClr val="52AE37"/>
              </a:buClr>
              <a:buSzPct val="140000"/>
              <a:buFont typeface="Arial"/>
              <a:buChar char="•"/>
              <a:defRPr sz="2400" b="1" baseline="0">
                <a:solidFill>
                  <a:schemeClr val="bg1"/>
                </a:solidFill>
              </a:defRPr>
            </a:lvl3pPr>
            <a:lvl4pPr marL="1600200" indent="-228600">
              <a:buClr>
                <a:srgbClr val="52AE37"/>
              </a:buClr>
              <a:buSzPct val="140000"/>
              <a:buFont typeface="Arial"/>
              <a:buChar char="•"/>
              <a:defRPr sz="2400" b="1" baseline="0">
                <a:solidFill>
                  <a:schemeClr val="bg1"/>
                </a:solidFill>
              </a:defRPr>
            </a:lvl4pPr>
            <a:lvl5pPr marL="2057400" indent="-228600">
              <a:buFont typeface="Arial"/>
              <a:buChar char="•"/>
              <a:defRPr sz="2400" b="1">
                <a:solidFill>
                  <a:schemeClr val="bg1"/>
                </a:solidFill>
              </a:defRPr>
            </a:lvl5pPr>
          </a:lstStyle>
          <a:p>
            <a:pPr lvl="0"/>
            <a:r>
              <a:rPr lang="sv-SE" dirty="0" err="1"/>
              <a:t>Punktrad</a:t>
            </a:r>
            <a:r>
              <a:rPr lang="sv-SE" dirty="0"/>
              <a:t> 1.</a:t>
            </a:r>
          </a:p>
          <a:p>
            <a:pPr lvl="0"/>
            <a:r>
              <a:rPr lang="sv-SE" dirty="0" err="1"/>
              <a:t>Punktrad</a:t>
            </a:r>
            <a:r>
              <a:rPr lang="sv-SE" dirty="0"/>
              <a:t> 2.</a:t>
            </a:r>
          </a:p>
        </p:txBody>
      </p:sp>
    </p:spTree>
    <p:extLst>
      <p:ext uri="{BB962C8B-B14F-4D97-AF65-F5344CB8AC3E}">
        <p14:creationId xmlns:p14="http://schemas.microsoft.com/office/powerpoint/2010/main" val="21348490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ext page bullets">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704134" y="588081"/>
            <a:ext cx="7708029" cy="342119"/>
          </a:xfrm>
        </p:spPr>
        <p:txBody>
          <a:bodyPr lIns="0" tIns="0" rIns="0" bIns="0">
            <a:noAutofit/>
          </a:bodyPr>
          <a:lstStyle>
            <a:lvl1pPr marL="0" indent="0" algn="l">
              <a:lnSpc>
                <a:spcPct val="90000"/>
              </a:lnSpc>
              <a:buNone/>
              <a:defRPr sz="2400" b="1" baseline="0">
                <a:solidFill>
                  <a:schemeClr val="accent4"/>
                </a:solidFill>
              </a:defRPr>
            </a:lvl1pPr>
            <a:lvl2pPr marL="457200" indent="0" algn="l">
              <a:lnSpc>
                <a:spcPct val="90000"/>
              </a:lnSpc>
              <a:buNone/>
              <a:defRPr sz="1600">
                <a:solidFill>
                  <a:srgbClr val="FFFFFF"/>
                </a:solidFill>
              </a:defRPr>
            </a:lvl2pPr>
            <a:lvl3pPr marL="914400" indent="0" algn="l">
              <a:lnSpc>
                <a:spcPct val="90000"/>
              </a:lnSpc>
              <a:buNone/>
              <a:defRPr sz="1600">
                <a:solidFill>
                  <a:srgbClr val="FFFFFF"/>
                </a:solidFill>
              </a:defRPr>
            </a:lvl3pPr>
            <a:lvl4pPr marL="1371600" indent="0" algn="l">
              <a:lnSpc>
                <a:spcPct val="90000"/>
              </a:lnSpc>
              <a:buNone/>
              <a:defRPr sz="1600">
                <a:solidFill>
                  <a:srgbClr val="FFFFFF"/>
                </a:solidFill>
              </a:defRPr>
            </a:lvl4pPr>
            <a:lvl5pPr marL="1828800" indent="0" algn="l">
              <a:lnSpc>
                <a:spcPct val="90000"/>
              </a:lnSpc>
              <a:buNone/>
              <a:defRPr sz="1600">
                <a:solidFill>
                  <a:srgbClr val="FFFFFF"/>
                </a:solidFill>
              </a:defRPr>
            </a:lvl5pPr>
          </a:lstStyle>
          <a:p>
            <a:pPr lvl="0"/>
            <a:r>
              <a:rPr lang="sv-SE" dirty="0"/>
              <a:t>Punktlista med flera nivåer</a:t>
            </a:r>
          </a:p>
        </p:txBody>
      </p:sp>
      <p:sp>
        <p:nvSpPr>
          <p:cNvPr id="7" name="Text Placeholder 3"/>
          <p:cNvSpPr>
            <a:spLocks noGrp="1"/>
          </p:cNvSpPr>
          <p:nvPr>
            <p:ph type="body" sz="quarter" idx="14" hasCustomPrompt="1"/>
          </p:nvPr>
        </p:nvSpPr>
        <p:spPr>
          <a:xfrm>
            <a:off x="471243" y="1199502"/>
            <a:ext cx="5432737" cy="3221506"/>
          </a:xfrm>
        </p:spPr>
        <p:txBody>
          <a:bodyPr lIns="0" tIns="0" rIns="0" bIns="0">
            <a:normAutofit/>
          </a:bodyPr>
          <a:lstStyle>
            <a:lvl1pPr marL="234000" indent="-234000">
              <a:lnSpc>
                <a:spcPct val="100000"/>
              </a:lnSpc>
              <a:spcBef>
                <a:spcPts val="1800"/>
              </a:spcBef>
              <a:spcAft>
                <a:spcPts val="0"/>
              </a:spcAft>
              <a:buClr>
                <a:srgbClr val="52AE37"/>
              </a:buClr>
              <a:buSzPct val="150000"/>
              <a:buFont typeface="Arial"/>
              <a:buChar char="•"/>
              <a:defRPr sz="1800" b="0" baseline="0">
                <a:solidFill>
                  <a:schemeClr val="bg1"/>
                </a:solidFill>
              </a:defRPr>
            </a:lvl1pPr>
            <a:lvl2pPr marL="742950" indent="-285750">
              <a:buClr>
                <a:srgbClr val="52AE37"/>
              </a:buClr>
              <a:buSzPct val="120000"/>
              <a:buFont typeface="Lucida Grande"/>
              <a:buChar char="-"/>
              <a:defRPr lang="sv-SE" sz="1800" b="0" kern="1200" baseline="0" dirty="0" smtClean="0">
                <a:solidFill>
                  <a:schemeClr val="bg1"/>
                </a:solidFill>
                <a:latin typeface="+mn-lt"/>
                <a:ea typeface="+mn-ea"/>
                <a:cs typeface="+mn-cs"/>
              </a:defRPr>
            </a:lvl2pPr>
            <a:lvl3pPr marL="1143000" indent="-228600">
              <a:buClr>
                <a:srgbClr val="52AE37"/>
              </a:buClr>
              <a:buSzPct val="100000"/>
              <a:buFont typeface="Arial"/>
              <a:buChar char="•"/>
              <a:defRPr lang="sv-SE" sz="1800" b="0" kern="1200" baseline="0" dirty="0" smtClean="0">
                <a:solidFill>
                  <a:schemeClr val="bg1"/>
                </a:solidFill>
                <a:latin typeface="+mn-lt"/>
                <a:ea typeface="+mn-ea"/>
                <a:cs typeface="+mn-cs"/>
              </a:defRPr>
            </a:lvl3pPr>
            <a:lvl4pPr marL="1600200" indent="-228600">
              <a:buClr>
                <a:srgbClr val="52AE37"/>
              </a:buClr>
              <a:buSzPct val="120000"/>
              <a:buFont typeface="Lucida Grande"/>
              <a:buChar char="-"/>
              <a:defRPr lang="sv-SE" sz="1800" b="0" kern="1200" baseline="0" dirty="0" smtClean="0">
                <a:solidFill>
                  <a:schemeClr val="bg1"/>
                </a:solidFill>
                <a:latin typeface="+mn-lt"/>
                <a:ea typeface="+mn-ea"/>
                <a:cs typeface="+mn-cs"/>
              </a:defRPr>
            </a:lvl4pPr>
            <a:lvl5pPr marL="2057400" indent="-228600">
              <a:buClr>
                <a:srgbClr val="52AE37"/>
              </a:buClr>
              <a:buSzPct val="100000"/>
              <a:buFont typeface="Arial"/>
              <a:buChar char="•"/>
              <a:defRPr lang="sv-SE" sz="1800" b="0" kern="1200" baseline="0" dirty="0" smtClean="0">
                <a:solidFill>
                  <a:schemeClr val="bg1"/>
                </a:solidFill>
                <a:latin typeface="+mn-lt"/>
                <a:ea typeface="+mn-ea"/>
                <a:cs typeface="+mn-cs"/>
              </a:defRPr>
            </a:lvl5pPr>
            <a:lvl6pPr marL="2514600" indent="-228600">
              <a:buClr>
                <a:srgbClr val="52AE37"/>
              </a:buClr>
              <a:buSzPct val="120000"/>
              <a:buFont typeface="Lucida Grande"/>
              <a:buChar char="-"/>
              <a:defRPr lang="sv-SE" sz="1800" b="0" kern="1200" baseline="0" dirty="0" smtClean="0">
                <a:solidFill>
                  <a:schemeClr val="bg1"/>
                </a:solidFill>
                <a:latin typeface="+mn-lt"/>
                <a:ea typeface="+mn-ea"/>
                <a:cs typeface="+mn-cs"/>
              </a:defRPr>
            </a:lvl6pPr>
          </a:lstStyle>
          <a:p>
            <a:pPr lvl="0"/>
            <a:r>
              <a:rPr lang="sv-SE" dirty="0"/>
              <a:t>Nivå 1</a:t>
            </a:r>
          </a:p>
          <a:p>
            <a:pPr lvl="1"/>
            <a:r>
              <a:rPr lang="sv-SE" dirty="0"/>
              <a:t>Nivå 2</a:t>
            </a:r>
          </a:p>
          <a:p>
            <a:pPr lvl="2"/>
            <a:r>
              <a:rPr lang="sv-SE" dirty="0"/>
              <a:t>Nivå 3</a:t>
            </a:r>
          </a:p>
          <a:p>
            <a:pPr lvl="3"/>
            <a:r>
              <a:rPr lang="sv-SE" dirty="0"/>
              <a:t>Nivå 4</a:t>
            </a:r>
          </a:p>
          <a:p>
            <a:pPr lvl="4"/>
            <a:r>
              <a:rPr lang="sv-SE" dirty="0"/>
              <a:t>Nivå 5</a:t>
            </a:r>
          </a:p>
          <a:p>
            <a:pPr lvl="5"/>
            <a:r>
              <a:rPr lang="sv-SE" dirty="0"/>
              <a:t>Osv.</a:t>
            </a:r>
          </a:p>
        </p:txBody>
      </p:sp>
    </p:spTree>
    <p:extLst>
      <p:ext uri="{BB962C8B-B14F-4D97-AF65-F5344CB8AC3E}">
        <p14:creationId xmlns:p14="http://schemas.microsoft.com/office/powerpoint/2010/main" val="5706914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page bullets 2">
    <p:spTree>
      <p:nvGrpSpPr>
        <p:cNvPr id="1" name=""/>
        <p:cNvGrpSpPr/>
        <p:nvPr/>
      </p:nvGrpSpPr>
      <p:grpSpPr>
        <a:xfrm>
          <a:off x="0" y="0"/>
          <a:ext cx="0" cy="0"/>
          <a:chOff x="0" y="0"/>
          <a:chExt cx="0" cy="0"/>
        </a:xfrm>
      </p:grpSpPr>
      <p:sp>
        <p:nvSpPr>
          <p:cNvPr id="37" name="Picture Placeholder 6"/>
          <p:cNvSpPr>
            <a:spLocks noGrp="1"/>
          </p:cNvSpPr>
          <p:nvPr>
            <p:ph type="pic" sz="quarter" idx="15"/>
          </p:nvPr>
        </p:nvSpPr>
        <p:spPr>
          <a:xfrm>
            <a:off x="6136624" y="1265424"/>
            <a:ext cx="2273300" cy="2995426"/>
          </a:xfrm>
          <a:solidFill>
            <a:schemeClr val="accent1">
              <a:lumMod val="75000"/>
            </a:schemeClr>
          </a:solidFill>
          <a:ln w="38100" cmpd="sng">
            <a:solidFill>
              <a:srgbClr val="FFFFFF"/>
            </a:solidFill>
            <a:miter lim="800000"/>
          </a:ln>
        </p:spPr>
        <p:txBody>
          <a:bodyPr>
            <a:normAutofit/>
          </a:bodyPr>
          <a:lstStyle>
            <a:lvl1pPr marL="0" indent="0">
              <a:buNone/>
              <a:defRPr sz="1000">
                <a:solidFill>
                  <a:srgbClr val="00394D"/>
                </a:solidFill>
              </a:defRPr>
            </a:lvl1pPr>
          </a:lstStyle>
          <a:p>
            <a:endParaRPr lang="en-US" dirty="0"/>
          </a:p>
        </p:txBody>
      </p:sp>
      <p:sp>
        <p:nvSpPr>
          <p:cNvPr id="9" name="Text Placeholder 11"/>
          <p:cNvSpPr>
            <a:spLocks noGrp="1"/>
          </p:cNvSpPr>
          <p:nvPr>
            <p:ph type="body" sz="quarter" idx="13" hasCustomPrompt="1"/>
          </p:nvPr>
        </p:nvSpPr>
        <p:spPr>
          <a:xfrm>
            <a:off x="704134" y="588081"/>
            <a:ext cx="7708029" cy="342119"/>
          </a:xfrm>
        </p:spPr>
        <p:txBody>
          <a:bodyPr lIns="0" tIns="0" rIns="0" bIns="0">
            <a:noAutofit/>
          </a:bodyPr>
          <a:lstStyle>
            <a:lvl1pPr marL="0" indent="0" algn="l">
              <a:lnSpc>
                <a:spcPct val="90000"/>
              </a:lnSpc>
              <a:buNone/>
              <a:defRPr sz="2400" b="1" baseline="0">
                <a:solidFill>
                  <a:schemeClr val="accent4"/>
                </a:solidFill>
              </a:defRPr>
            </a:lvl1pPr>
            <a:lvl2pPr marL="457200" indent="0" algn="l">
              <a:lnSpc>
                <a:spcPct val="90000"/>
              </a:lnSpc>
              <a:buNone/>
              <a:defRPr sz="1600">
                <a:solidFill>
                  <a:srgbClr val="FFFFFF"/>
                </a:solidFill>
              </a:defRPr>
            </a:lvl2pPr>
            <a:lvl3pPr marL="914400" indent="0" algn="l">
              <a:lnSpc>
                <a:spcPct val="90000"/>
              </a:lnSpc>
              <a:buNone/>
              <a:defRPr sz="1600">
                <a:solidFill>
                  <a:srgbClr val="FFFFFF"/>
                </a:solidFill>
              </a:defRPr>
            </a:lvl3pPr>
            <a:lvl4pPr marL="1371600" indent="0" algn="l">
              <a:lnSpc>
                <a:spcPct val="90000"/>
              </a:lnSpc>
              <a:buNone/>
              <a:defRPr sz="1600">
                <a:solidFill>
                  <a:srgbClr val="FFFFFF"/>
                </a:solidFill>
              </a:defRPr>
            </a:lvl4pPr>
            <a:lvl5pPr marL="1828800" indent="0" algn="l">
              <a:lnSpc>
                <a:spcPct val="90000"/>
              </a:lnSpc>
              <a:buNone/>
              <a:defRPr sz="1600">
                <a:solidFill>
                  <a:srgbClr val="FFFFFF"/>
                </a:solidFill>
              </a:defRPr>
            </a:lvl5pPr>
          </a:lstStyle>
          <a:p>
            <a:pPr lvl="0"/>
            <a:r>
              <a:rPr lang="sv-SE" dirty="0"/>
              <a:t>Rubrik</a:t>
            </a:r>
          </a:p>
        </p:txBody>
      </p:sp>
      <p:sp>
        <p:nvSpPr>
          <p:cNvPr id="13" name="Text Placeholder 3"/>
          <p:cNvSpPr>
            <a:spLocks noGrp="1"/>
          </p:cNvSpPr>
          <p:nvPr>
            <p:ph type="body" sz="quarter" idx="14" hasCustomPrompt="1"/>
          </p:nvPr>
        </p:nvSpPr>
        <p:spPr>
          <a:xfrm>
            <a:off x="471243" y="1199502"/>
            <a:ext cx="5467595" cy="3126436"/>
          </a:xfrm>
        </p:spPr>
        <p:txBody>
          <a:bodyPr lIns="0" tIns="0" rIns="0" bIns="0">
            <a:normAutofit/>
          </a:bodyPr>
          <a:lstStyle>
            <a:lvl1pPr marL="234000" indent="-234000">
              <a:lnSpc>
                <a:spcPct val="100000"/>
              </a:lnSpc>
              <a:spcBef>
                <a:spcPts val="1800"/>
              </a:spcBef>
              <a:spcAft>
                <a:spcPts val="0"/>
              </a:spcAft>
              <a:buClr>
                <a:schemeClr val="accent4"/>
              </a:buClr>
              <a:buSzPct val="100000"/>
              <a:buFont typeface="Corporate E Pro Light"/>
              <a:buChar char="●"/>
              <a:defRPr sz="1800" b="0" baseline="0">
                <a:solidFill>
                  <a:srgbClr val="00394D"/>
                </a:solidFill>
              </a:defRPr>
            </a:lvl1pPr>
            <a:lvl2pPr marL="457200" indent="0">
              <a:buFont typeface="Arial"/>
              <a:buNone/>
              <a:defRPr sz="2400" b="1">
                <a:solidFill>
                  <a:schemeClr val="bg1"/>
                </a:solidFill>
              </a:defRPr>
            </a:lvl2pPr>
            <a:lvl3pPr marL="1143000" indent="-228600">
              <a:buFont typeface="Arial"/>
              <a:buChar char="•"/>
              <a:defRPr sz="2400" b="1">
                <a:solidFill>
                  <a:schemeClr val="bg1"/>
                </a:solidFill>
              </a:defRPr>
            </a:lvl3pPr>
            <a:lvl4pPr marL="1600200" indent="-228600">
              <a:buFont typeface="Arial"/>
              <a:buChar char="•"/>
              <a:defRPr sz="2400" b="1">
                <a:solidFill>
                  <a:schemeClr val="bg1"/>
                </a:solidFill>
              </a:defRPr>
            </a:lvl4pPr>
            <a:lvl5pPr marL="2057400" indent="-228600">
              <a:buFont typeface="Arial"/>
              <a:buChar char="•"/>
              <a:defRPr sz="2400" b="1">
                <a:solidFill>
                  <a:schemeClr val="bg1"/>
                </a:solidFill>
              </a:defRPr>
            </a:lvl5pPr>
          </a:lstStyle>
          <a:p>
            <a:pPr lvl="0"/>
            <a:r>
              <a:rPr lang="sv-SE" dirty="0"/>
              <a:t>Brödtext, punkt 1</a:t>
            </a:r>
          </a:p>
          <a:p>
            <a:pPr lvl="0"/>
            <a:r>
              <a:rPr lang="sv-SE" dirty="0"/>
              <a:t>Brödtext, punkt 2</a:t>
            </a:r>
          </a:p>
          <a:p>
            <a:pPr lvl="0"/>
            <a:endParaRPr lang="sv-SE" dirty="0"/>
          </a:p>
        </p:txBody>
      </p:sp>
    </p:spTree>
    <p:extLst>
      <p:ext uri="{BB962C8B-B14F-4D97-AF65-F5344CB8AC3E}">
        <p14:creationId xmlns:p14="http://schemas.microsoft.com/office/powerpoint/2010/main" val="2060609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page columns">
    <p:spTree>
      <p:nvGrpSpPr>
        <p:cNvPr id="1" name=""/>
        <p:cNvGrpSpPr/>
        <p:nvPr/>
      </p:nvGrpSpPr>
      <p:grpSpPr>
        <a:xfrm>
          <a:off x="0" y="0"/>
          <a:ext cx="0" cy="0"/>
          <a:chOff x="0" y="0"/>
          <a:chExt cx="0" cy="0"/>
        </a:xfrm>
      </p:grpSpPr>
      <p:sp>
        <p:nvSpPr>
          <p:cNvPr id="7" name="Text Placeholder 11"/>
          <p:cNvSpPr>
            <a:spLocks noGrp="1"/>
          </p:cNvSpPr>
          <p:nvPr>
            <p:ph type="body" sz="quarter" idx="13" hasCustomPrompt="1"/>
          </p:nvPr>
        </p:nvSpPr>
        <p:spPr>
          <a:xfrm>
            <a:off x="704134" y="588081"/>
            <a:ext cx="7708029" cy="342119"/>
          </a:xfrm>
        </p:spPr>
        <p:txBody>
          <a:bodyPr lIns="0" tIns="0" rIns="0" bIns="0">
            <a:noAutofit/>
          </a:bodyPr>
          <a:lstStyle>
            <a:lvl1pPr marL="0" indent="0" algn="l">
              <a:lnSpc>
                <a:spcPct val="90000"/>
              </a:lnSpc>
              <a:buNone/>
              <a:defRPr sz="2400" b="1" baseline="0">
                <a:solidFill>
                  <a:schemeClr val="accent4"/>
                </a:solidFill>
              </a:defRPr>
            </a:lvl1pPr>
            <a:lvl2pPr marL="457200" indent="0" algn="l">
              <a:lnSpc>
                <a:spcPct val="90000"/>
              </a:lnSpc>
              <a:buNone/>
              <a:defRPr sz="1600">
                <a:solidFill>
                  <a:srgbClr val="FFFFFF"/>
                </a:solidFill>
              </a:defRPr>
            </a:lvl2pPr>
            <a:lvl3pPr marL="914400" indent="0" algn="l">
              <a:lnSpc>
                <a:spcPct val="90000"/>
              </a:lnSpc>
              <a:buNone/>
              <a:defRPr sz="1600">
                <a:solidFill>
                  <a:srgbClr val="FFFFFF"/>
                </a:solidFill>
              </a:defRPr>
            </a:lvl3pPr>
            <a:lvl4pPr marL="1371600" indent="0" algn="l">
              <a:lnSpc>
                <a:spcPct val="90000"/>
              </a:lnSpc>
              <a:buNone/>
              <a:defRPr sz="1600">
                <a:solidFill>
                  <a:srgbClr val="FFFFFF"/>
                </a:solidFill>
              </a:defRPr>
            </a:lvl4pPr>
            <a:lvl5pPr marL="1828800" indent="0" algn="l">
              <a:lnSpc>
                <a:spcPct val="90000"/>
              </a:lnSpc>
              <a:buNone/>
              <a:defRPr sz="1600">
                <a:solidFill>
                  <a:srgbClr val="FFFFFF"/>
                </a:solidFill>
              </a:defRPr>
            </a:lvl5pPr>
          </a:lstStyle>
          <a:p>
            <a:pPr lvl="0"/>
            <a:r>
              <a:rPr lang="sv-SE" dirty="0"/>
              <a:t>Rubrik som helst inte ska vara längre än raden</a:t>
            </a:r>
          </a:p>
        </p:txBody>
      </p:sp>
      <p:sp>
        <p:nvSpPr>
          <p:cNvPr id="8" name="Text Placeholder 3"/>
          <p:cNvSpPr>
            <a:spLocks noGrp="1"/>
          </p:cNvSpPr>
          <p:nvPr>
            <p:ph type="body" sz="quarter" idx="14" hasCustomPrompt="1"/>
          </p:nvPr>
        </p:nvSpPr>
        <p:spPr>
          <a:xfrm>
            <a:off x="708319" y="1199502"/>
            <a:ext cx="7703844" cy="2901899"/>
          </a:xfrm>
        </p:spPr>
        <p:txBody>
          <a:bodyPr lIns="0" tIns="0" rIns="0" bIns="0" numCol="2" spcCol="360000">
            <a:normAutofit/>
          </a:bodyPr>
          <a:lstStyle>
            <a:lvl1pPr marL="0" indent="0">
              <a:lnSpc>
                <a:spcPct val="100000"/>
              </a:lnSpc>
              <a:spcBef>
                <a:spcPts val="1800"/>
              </a:spcBef>
              <a:spcAft>
                <a:spcPts val="0"/>
              </a:spcAft>
              <a:buClr>
                <a:srgbClr val="4AAB2C"/>
              </a:buClr>
              <a:buSzPct val="100000"/>
              <a:buFontTx/>
              <a:buNone/>
              <a:tabLst>
                <a:tab pos="1165225" algn="l"/>
              </a:tabLst>
              <a:defRPr sz="1800" b="0" baseline="0">
                <a:solidFill>
                  <a:srgbClr val="233641"/>
                </a:solidFill>
              </a:defRPr>
            </a:lvl1pPr>
            <a:lvl2pPr marL="742950" indent="-285750">
              <a:buFont typeface="Arial"/>
              <a:buChar char="•"/>
              <a:defRPr sz="2400" b="1">
                <a:solidFill>
                  <a:schemeClr val="bg1"/>
                </a:solidFill>
              </a:defRPr>
            </a:lvl2pPr>
            <a:lvl3pPr marL="1143000" indent="-228600">
              <a:buFont typeface="Arial"/>
              <a:buChar char="•"/>
              <a:defRPr sz="2400" b="1">
                <a:solidFill>
                  <a:schemeClr val="bg1"/>
                </a:solidFill>
              </a:defRPr>
            </a:lvl3pPr>
            <a:lvl4pPr marL="1600200" indent="-228600">
              <a:buFont typeface="Arial"/>
              <a:buChar char="•"/>
              <a:defRPr sz="2400" b="1">
                <a:solidFill>
                  <a:schemeClr val="bg1"/>
                </a:solidFill>
              </a:defRPr>
            </a:lvl4pPr>
            <a:lvl5pPr marL="2057400" indent="-228600">
              <a:buFont typeface="Arial"/>
              <a:buChar char="•"/>
              <a:defRPr sz="2400" b="1">
                <a:solidFill>
                  <a:schemeClr val="bg1"/>
                </a:solidFill>
              </a:defRPr>
            </a:lvl5pPr>
          </a:lstStyle>
          <a:p>
            <a:pPr lvl="0"/>
            <a:r>
              <a:rPr lang="sv-SE" dirty="0"/>
              <a:t>Brödtext i två kolumner</a:t>
            </a:r>
          </a:p>
        </p:txBody>
      </p:sp>
    </p:spTree>
    <p:extLst>
      <p:ext uri="{BB962C8B-B14F-4D97-AF65-F5344CB8AC3E}">
        <p14:creationId xmlns:p14="http://schemas.microsoft.com/office/powerpoint/2010/main" val="19928447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page">
    <p:spTree>
      <p:nvGrpSpPr>
        <p:cNvPr id="1" name=""/>
        <p:cNvGrpSpPr/>
        <p:nvPr/>
      </p:nvGrpSpPr>
      <p:grpSpPr>
        <a:xfrm>
          <a:off x="0" y="0"/>
          <a:ext cx="0" cy="0"/>
          <a:chOff x="0" y="0"/>
          <a:chExt cx="0" cy="0"/>
        </a:xfrm>
      </p:grpSpPr>
      <p:sp>
        <p:nvSpPr>
          <p:cNvPr id="8" name="Text Placeholder 11"/>
          <p:cNvSpPr>
            <a:spLocks noGrp="1"/>
          </p:cNvSpPr>
          <p:nvPr>
            <p:ph type="body" sz="quarter" idx="13" hasCustomPrompt="1"/>
          </p:nvPr>
        </p:nvSpPr>
        <p:spPr>
          <a:xfrm>
            <a:off x="704134" y="588081"/>
            <a:ext cx="7708029" cy="342119"/>
          </a:xfrm>
        </p:spPr>
        <p:txBody>
          <a:bodyPr lIns="0" tIns="0" rIns="0" bIns="0">
            <a:noAutofit/>
          </a:bodyPr>
          <a:lstStyle>
            <a:lvl1pPr marL="0" indent="0" algn="l">
              <a:lnSpc>
                <a:spcPct val="90000"/>
              </a:lnSpc>
              <a:buNone/>
              <a:defRPr sz="2400" b="1" baseline="0">
                <a:solidFill>
                  <a:schemeClr val="accent4"/>
                </a:solidFill>
              </a:defRPr>
            </a:lvl1pPr>
            <a:lvl2pPr marL="457200" indent="0" algn="l">
              <a:lnSpc>
                <a:spcPct val="90000"/>
              </a:lnSpc>
              <a:buNone/>
              <a:defRPr sz="1600">
                <a:solidFill>
                  <a:srgbClr val="FFFFFF"/>
                </a:solidFill>
              </a:defRPr>
            </a:lvl2pPr>
            <a:lvl3pPr marL="914400" indent="0" algn="l">
              <a:lnSpc>
                <a:spcPct val="90000"/>
              </a:lnSpc>
              <a:buNone/>
              <a:defRPr sz="1600">
                <a:solidFill>
                  <a:srgbClr val="FFFFFF"/>
                </a:solidFill>
              </a:defRPr>
            </a:lvl3pPr>
            <a:lvl4pPr marL="1371600" indent="0" algn="l">
              <a:lnSpc>
                <a:spcPct val="90000"/>
              </a:lnSpc>
              <a:buNone/>
              <a:defRPr sz="1600">
                <a:solidFill>
                  <a:srgbClr val="FFFFFF"/>
                </a:solidFill>
              </a:defRPr>
            </a:lvl4pPr>
            <a:lvl5pPr marL="1828800" indent="0" algn="l">
              <a:lnSpc>
                <a:spcPct val="90000"/>
              </a:lnSpc>
              <a:buNone/>
              <a:defRPr sz="1600">
                <a:solidFill>
                  <a:srgbClr val="FFFFFF"/>
                </a:solidFill>
              </a:defRPr>
            </a:lvl5pPr>
          </a:lstStyle>
          <a:p>
            <a:pPr lvl="0"/>
            <a:r>
              <a:rPr lang="sv-SE" dirty="0"/>
              <a:t>Rubrik</a:t>
            </a:r>
          </a:p>
        </p:txBody>
      </p:sp>
      <p:sp>
        <p:nvSpPr>
          <p:cNvPr id="11" name="Text Placeholder 3"/>
          <p:cNvSpPr>
            <a:spLocks noGrp="1"/>
          </p:cNvSpPr>
          <p:nvPr>
            <p:ph type="body" sz="quarter" idx="21" hasCustomPrompt="1"/>
          </p:nvPr>
        </p:nvSpPr>
        <p:spPr>
          <a:xfrm>
            <a:off x="718161" y="3958973"/>
            <a:ext cx="2455679" cy="440388"/>
          </a:xfrm>
        </p:spPr>
        <p:txBody>
          <a:bodyPr lIns="0" tIns="0" rIns="0" bIns="0" numCol="1" spcCol="0">
            <a:normAutofit/>
          </a:bodyPr>
          <a:lstStyle>
            <a:lvl1pPr marL="0" indent="0">
              <a:lnSpc>
                <a:spcPct val="100000"/>
              </a:lnSpc>
              <a:spcBef>
                <a:spcPts val="1800"/>
              </a:spcBef>
              <a:spcAft>
                <a:spcPts val="0"/>
              </a:spcAft>
              <a:buClr>
                <a:srgbClr val="4AAB2C"/>
              </a:buClr>
              <a:buSzPct val="100000"/>
              <a:buFontTx/>
              <a:buNone/>
              <a:tabLst>
                <a:tab pos="1165225" algn="l"/>
              </a:tabLst>
              <a:defRPr sz="900" b="0" baseline="0">
                <a:solidFill>
                  <a:srgbClr val="233641"/>
                </a:solidFill>
              </a:defRPr>
            </a:lvl1pPr>
            <a:lvl2pPr marL="742950" indent="-285750">
              <a:buFont typeface="Arial"/>
              <a:buChar char="•"/>
              <a:defRPr sz="2400" b="1">
                <a:solidFill>
                  <a:schemeClr val="bg1"/>
                </a:solidFill>
              </a:defRPr>
            </a:lvl2pPr>
            <a:lvl3pPr marL="1143000" indent="-228600">
              <a:buFont typeface="Arial"/>
              <a:buChar char="•"/>
              <a:defRPr sz="2400" b="1">
                <a:solidFill>
                  <a:schemeClr val="bg1"/>
                </a:solidFill>
              </a:defRPr>
            </a:lvl3pPr>
            <a:lvl4pPr marL="1600200" indent="-228600">
              <a:buFont typeface="Arial"/>
              <a:buChar char="•"/>
              <a:defRPr sz="2400" b="1">
                <a:solidFill>
                  <a:schemeClr val="bg1"/>
                </a:solidFill>
              </a:defRPr>
            </a:lvl4pPr>
            <a:lvl5pPr marL="2057400" indent="-228600">
              <a:buFont typeface="Arial"/>
              <a:buChar char="•"/>
              <a:defRPr sz="2400" b="1">
                <a:solidFill>
                  <a:schemeClr val="bg1"/>
                </a:solidFill>
              </a:defRPr>
            </a:lvl5pPr>
          </a:lstStyle>
          <a:p>
            <a:pPr lvl="0"/>
            <a:r>
              <a:rPr lang="sv-SE" dirty="0"/>
              <a:t>Bildtext</a:t>
            </a:r>
          </a:p>
        </p:txBody>
      </p:sp>
      <p:sp>
        <p:nvSpPr>
          <p:cNvPr id="18" name="Text Placeholder 3"/>
          <p:cNvSpPr>
            <a:spLocks noGrp="1"/>
          </p:cNvSpPr>
          <p:nvPr>
            <p:ph type="body" sz="quarter" idx="22" hasCustomPrompt="1"/>
          </p:nvPr>
        </p:nvSpPr>
        <p:spPr>
          <a:xfrm>
            <a:off x="3336673" y="3959593"/>
            <a:ext cx="2455679" cy="440388"/>
          </a:xfrm>
        </p:spPr>
        <p:txBody>
          <a:bodyPr lIns="0" tIns="0" rIns="0" bIns="0" numCol="1" spcCol="0">
            <a:normAutofit/>
          </a:bodyPr>
          <a:lstStyle>
            <a:lvl1pPr marL="0" indent="0">
              <a:lnSpc>
                <a:spcPct val="100000"/>
              </a:lnSpc>
              <a:spcBef>
                <a:spcPts val="1800"/>
              </a:spcBef>
              <a:spcAft>
                <a:spcPts val="0"/>
              </a:spcAft>
              <a:buClr>
                <a:srgbClr val="4AAB2C"/>
              </a:buClr>
              <a:buSzPct val="100000"/>
              <a:buFontTx/>
              <a:buNone/>
              <a:tabLst>
                <a:tab pos="1165225" algn="l"/>
              </a:tabLst>
              <a:defRPr sz="900" b="0" baseline="0">
                <a:solidFill>
                  <a:srgbClr val="233641"/>
                </a:solidFill>
              </a:defRPr>
            </a:lvl1pPr>
            <a:lvl2pPr marL="742950" indent="-285750">
              <a:buFont typeface="Arial"/>
              <a:buChar char="•"/>
              <a:defRPr sz="2400" b="1">
                <a:solidFill>
                  <a:schemeClr val="bg1"/>
                </a:solidFill>
              </a:defRPr>
            </a:lvl2pPr>
            <a:lvl3pPr marL="1143000" indent="-228600">
              <a:buFont typeface="Arial"/>
              <a:buChar char="•"/>
              <a:defRPr sz="2400" b="1">
                <a:solidFill>
                  <a:schemeClr val="bg1"/>
                </a:solidFill>
              </a:defRPr>
            </a:lvl3pPr>
            <a:lvl4pPr marL="1600200" indent="-228600">
              <a:buFont typeface="Arial"/>
              <a:buChar char="•"/>
              <a:defRPr sz="2400" b="1">
                <a:solidFill>
                  <a:schemeClr val="bg1"/>
                </a:solidFill>
              </a:defRPr>
            </a:lvl4pPr>
            <a:lvl5pPr marL="2057400" indent="-228600">
              <a:buFont typeface="Arial"/>
              <a:buChar char="•"/>
              <a:defRPr sz="2400" b="1">
                <a:solidFill>
                  <a:schemeClr val="bg1"/>
                </a:solidFill>
              </a:defRPr>
            </a:lvl5pPr>
          </a:lstStyle>
          <a:p>
            <a:pPr lvl="0"/>
            <a:r>
              <a:rPr lang="sv-SE" dirty="0"/>
              <a:t>Bildtext</a:t>
            </a:r>
          </a:p>
        </p:txBody>
      </p:sp>
      <p:sp>
        <p:nvSpPr>
          <p:cNvPr id="19" name="Text Placeholder 3"/>
          <p:cNvSpPr>
            <a:spLocks noGrp="1"/>
          </p:cNvSpPr>
          <p:nvPr>
            <p:ph type="body" sz="quarter" idx="23" hasCustomPrompt="1"/>
          </p:nvPr>
        </p:nvSpPr>
        <p:spPr>
          <a:xfrm>
            <a:off x="5956484" y="3959961"/>
            <a:ext cx="2455679" cy="440388"/>
          </a:xfrm>
        </p:spPr>
        <p:txBody>
          <a:bodyPr lIns="0" tIns="0" rIns="0" bIns="0" numCol="1" spcCol="0">
            <a:normAutofit/>
          </a:bodyPr>
          <a:lstStyle>
            <a:lvl1pPr marL="0" indent="0">
              <a:lnSpc>
                <a:spcPct val="100000"/>
              </a:lnSpc>
              <a:spcBef>
                <a:spcPts val="1800"/>
              </a:spcBef>
              <a:spcAft>
                <a:spcPts val="0"/>
              </a:spcAft>
              <a:buClr>
                <a:srgbClr val="4AAB2C"/>
              </a:buClr>
              <a:buSzPct val="100000"/>
              <a:buFontTx/>
              <a:buNone/>
              <a:tabLst>
                <a:tab pos="1165225" algn="l"/>
              </a:tabLst>
              <a:defRPr sz="900" b="0" baseline="0">
                <a:solidFill>
                  <a:srgbClr val="233641"/>
                </a:solidFill>
              </a:defRPr>
            </a:lvl1pPr>
            <a:lvl2pPr marL="742950" indent="-285750">
              <a:buFont typeface="Arial"/>
              <a:buChar char="•"/>
              <a:defRPr sz="2400" b="1">
                <a:solidFill>
                  <a:schemeClr val="bg1"/>
                </a:solidFill>
              </a:defRPr>
            </a:lvl2pPr>
            <a:lvl3pPr marL="1143000" indent="-228600">
              <a:buFont typeface="Arial"/>
              <a:buChar char="•"/>
              <a:defRPr sz="2400" b="1">
                <a:solidFill>
                  <a:schemeClr val="bg1"/>
                </a:solidFill>
              </a:defRPr>
            </a:lvl3pPr>
            <a:lvl4pPr marL="1600200" indent="-228600">
              <a:buFont typeface="Arial"/>
              <a:buChar char="•"/>
              <a:defRPr sz="2400" b="1">
                <a:solidFill>
                  <a:schemeClr val="bg1"/>
                </a:solidFill>
              </a:defRPr>
            </a:lvl4pPr>
            <a:lvl5pPr marL="2057400" indent="-228600">
              <a:buFont typeface="Arial"/>
              <a:buChar char="•"/>
              <a:defRPr sz="2400" b="1">
                <a:solidFill>
                  <a:schemeClr val="bg1"/>
                </a:solidFill>
              </a:defRPr>
            </a:lvl5pPr>
          </a:lstStyle>
          <a:p>
            <a:pPr lvl="0"/>
            <a:r>
              <a:rPr lang="sv-SE" dirty="0"/>
              <a:t>Bildtext</a:t>
            </a:r>
          </a:p>
        </p:txBody>
      </p:sp>
      <p:sp>
        <p:nvSpPr>
          <p:cNvPr id="20" name="Picture Placeholder 6"/>
          <p:cNvSpPr>
            <a:spLocks noGrp="1"/>
          </p:cNvSpPr>
          <p:nvPr>
            <p:ph type="pic" sz="quarter" idx="15"/>
          </p:nvPr>
        </p:nvSpPr>
        <p:spPr>
          <a:xfrm>
            <a:off x="5946774" y="1265423"/>
            <a:ext cx="2463149" cy="2561162"/>
          </a:xfrm>
          <a:solidFill>
            <a:schemeClr val="accent1">
              <a:lumMod val="75000"/>
            </a:schemeClr>
          </a:solidFill>
          <a:ln w="38100" cmpd="sng">
            <a:solidFill>
              <a:srgbClr val="FFFFFF"/>
            </a:solidFill>
            <a:miter lim="800000"/>
          </a:ln>
        </p:spPr>
        <p:txBody>
          <a:bodyPr>
            <a:normAutofit/>
          </a:bodyPr>
          <a:lstStyle>
            <a:lvl1pPr marL="0" indent="0">
              <a:buNone/>
              <a:defRPr sz="1000">
                <a:solidFill>
                  <a:srgbClr val="00394D"/>
                </a:solidFill>
              </a:defRPr>
            </a:lvl1pPr>
          </a:lstStyle>
          <a:p>
            <a:endParaRPr lang="en-US" dirty="0"/>
          </a:p>
        </p:txBody>
      </p:sp>
      <p:sp>
        <p:nvSpPr>
          <p:cNvPr id="22" name="Picture Placeholder 6"/>
          <p:cNvSpPr>
            <a:spLocks noGrp="1"/>
          </p:cNvSpPr>
          <p:nvPr>
            <p:ph type="pic" sz="quarter" idx="24"/>
          </p:nvPr>
        </p:nvSpPr>
        <p:spPr>
          <a:xfrm>
            <a:off x="3336673" y="1265423"/>
            <a:ext cx="2463149" cy="2561162"/>
          </a:xfrm>
          <a:solidFill>
            <a:schemeClr val="accent1">
              <a:lumMod val="75000"/>
            </a:schemeClr>
          </a:solidFill>
          <a:ln w="38100" cmpd="sng">
            <a:solidFill>
              <a:srgbClr val="FFFFFF"/>
            </a:solidFill>
            <a:miter lim="800000"/>
          </a:ln>
        </p:spPr>
        <p:txBody>
          <a:bodyPr>
            <a:normAutofit/>
          </a:bodyPr>
          <a:lstStyle>
            <a:lvl1pPr marL="0" indent="0">
              <a:buNone/>
              <a:defRPr sz="1000">
                <a:solidFill>
                  <a:srgbClr val="00394D"/>
                </a:solidFill>
              </a:defRPr>
            </a:lvl1pPr>
          </a:lstStyle>
          <a:p>
            <a:endParaRPr lang="en-US" dirty="0"/>
          </a:p>
        </p:txBody>
      </p:sp>
      <p:sp>
        <p:nvSpPr>
          <p:cNvPr id="23" name="Picture Placeholder 6"/>
          <p:cNvSpPr>
            <a:spLocks noGrp="1"/>
          </p:cNvSpPr>
          <p:nvPr>
            <p:ph type="pic" sz="quarter" idx="25"/>
          </p:nvPr>
        </p:nvSpPr>
        <p:spPr>
          <a:xfrm>
            <a:off x="719138" y="1254125"/>
            <a:ext cx="2463149" cy="2561162"/>
          </a:xfrm>
          <a:solidFill>
            <a:schemeClr val="accent1">
              <a:lumMod val="75000"/>
            </a:schemeClr>
          </a:solidFill>
          <a:ln w="38100" cmpd="sng">
            <a:solidFill>
              <a:srgbClr val="FFFFFF"/>
            </a:solidFill>
            <a:miter lim="800000"/>
          </a:ln>
        </p:spPr>
        <p:txBody>
          <a:bodyPr>
            <a:normAutofit/>
          </a:bodyPr>
          <a:lstStyle>
            <a:lvl1pPr marL="0" indent="0">
              <a:buNone/>
              <a:defRPr sz="1000">
                <a:solidFill>
                  <a:srgbClr val="00394D"/>
                </a:solidFill>
              </a:defRPr>
            </a:lvl1pPr>
          </a:lstStyle>
          <a:p>
            <a:endParaRPr lang="en-US" dirty="0"/>
          </a:p>
        </p:txBody>
      </p:sp>
    </p:spTree>
    <p:extLst>
      <p:ext uri="{BB962C8B-B14F-4D97-AF65-F5344CB8AC3E}">
        <p14:creationId xmlns:p14="http://schemas.microsoft.com/office/powerpoint/2010/main" val="13067880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and text page ">
    <p:spTree>
      <p:nvGrpSpPr>
        <p:cNvPr id="1" name=""/>
        <p:cNvGrpSpPr/>
        <p:nvPr/>
      </p:nvGrpSpPr>
      <p:grpSpPr>
        <a:xfrm>
          <a:off x="0" y="0"/>
          <a:ext cx="0" cy="0"/>
          <a:chOff x="0" y="0"/>
          <a:chExt cx="0" cy="0"/>
        </a:xfrm>
      </p:grpSpPr>
      <p:sp>
        <p:nvSpPr>
          <p:cNvPr id="5" name="Text Placeholder 11"/>
          <p:cNvSpPr>
            <a:spLocks noGrp="1"/>
          </p:cNvSpPr>
          <p:nvPr>
            <p:ph type="body" sz="quarter" idx="13" hasCustomPrompt="1"/>
          </p:nvPr>
        </p:nvSpPr>
        <p:spPr>
          <a:xfrm>
            <a:off x="704134" y="588081"/>
            <a:ext cx="7708029" cy="342119"/>
          </a:xfrm>
        </p:spPr>
        <p:txBody>
          <a:bodyPr lIns="0" tIns="0" rIns="0" bIns="0">
            <a:noAutofit/>
          </a:bodyPr>
          <a:lstStyle>
            <a:lvl1pPr marL="0" indent="0" algn="l">
              <a:lnSpc>
                <a:spcPct val="90000"/>
              </a:lnSpc>
              <a:buNone/>
              <a:defRPr sz="2400" b="1" baseline="0">
                <a:solidFill>
                  <a:schemeClr val="accent4"/>
                </a:solidFill>
              </a:defRPr>
            </a:lvl1pPr>
            <a:lvl2pPr marL="457200" indent="0" algn="l">
              <a:lnSpc>
                <a:spcPct val="90000"/>
              </a:lnSpc>
              <a:buNone/>
              <a:defRPr sz="1600">
                <a:solidFill>
                  <a:srgbClr val="FFFFFF"/>
                </a:solidFill>
              </a:defRPr>
            </a:lvl2pPr>
            <a:lvl3pPr marL="914400" indent="0" algn="l">
              <a:lnSpc>
                <a:spcPct val="90000"/>
              </a:lnSpc>
              <a:buNone/>
              <a:defRPr sz="1600">
                <a:solidFill>
                  <a:srgbClr val="FFFFFF"/>
                </a:solidFill>
              </a:defRPr>
            </a:lvl3pPr>
            <a:lvl4pPr marL="1371600" indent="0" algn="l">
              <a:lnSpc>
                <a:spcPct val="90000"/>
              </a:lnSpc>
              <a:buNone/>
              <a:defRPr sz="1600">
                <a:solidFill>
                  <a:srgbClr val="FFFFFF"/>
                </a:solidFill>
              </a:defRPr>
            </a:lvl4pPr>
            <a:lvl5pPr marL="1828800" indent="0" algn="l">
              <a:lnSpc>
                <a:spcPct val="90000"/>
              </a:lnSpc>
              <a:buNone/>
              <a:defRPr sz="1600">
                <a:solidFill>
                  <a:srgbClr val="FFFFFF"/>
                </a:solidFill>
              </a:defRPr>
            </a:lvl5pPr>
          </a:lstStyle>
          <a:p>
            <a:pPr lvl="0"/>
            <a:r>
              <a:rPr lang="sv-SE" dirty="0"/>
              <a:t>Rubrik</a:t>
            </a:r>
          </a:p>
        </p:txBody>
      </p:sp>
      <p:sp>
        <p:nvSpPr>
          <p:cNvPr id="6" name="Picture Placeholder 6"/>
          <p:cNvSpPr>
            <a:spLocks noGrp="1"/>
          </p:cNvSpPr>
          <p:nvPr>
            <p:ph type="pic" sz="quarter" idx="25"/>
          </p:nvPr>
        </p:nvSpPr>
        <p:spPr>
          <a:xfrm>
            <a:off x="719138" y="1254125"/>
            <a:ext cx="5073650" cy="2566988"/>
          </a:xfrm>
          <a:solidFill>
            <a:schemeClr val="accent1">
              <a:lumMod val="75000"/>
            </a:schemeClr>
          </a:solidFill>
          <a:ln w="38100" cmpd="sng">
            <a:solidFill>
              <a:srgbClr val="FFFFFF"/>
            </a:solidFill>
            <a:miter lim="800000"/>
          </a:ln>
        </p:spPr>
        <p:txBody>
          <a:bodyPr>
            <a:normAutofit/>
          </a:bodyPr>
          <a:lstStyle>
            <a:lvl1pPr marL="0" indent="0">
              <a:buNone/>
              <a:defRPr sz="1000">
                <a:solidFill>
                  <a:srgbClr val="00394D"/>
                </a:solidFill>
              </a:defRPr>
            </a:lvl1pPr>
          </a:lstStyle>
          <a:p>
            <a:endParaRPr lang="en-US" dirty="0"/>
          </a:p>
        </p:txBody>
      </p:sp>
      <p:sp>
        <p:nvSpPr>
          <p:cNvPr id="9" name="Text Placeholder 3"/>
          <p:cNvSpPr>
            <a:spLocks noGrp="1"/>
          </p:cNvSpPr>
          <p:nvPr>
            <p:ph type="body" sz="quarter" idx="14" hasCustomPrompt="1"/>
          </p:nvPr>
        </p:nvSpPr>
        <p:spPr>
          <a:xfrm>
            <a:off x="5943396" y="1199502"/>
            <a:ext cx="2468767" cy="2907361"/>
          </a:xfrm>
        </p:spPr>
        <p:txBody>
          <a:bodyPr lIns="0" tIns="0" rIns="0" bIns="0">
            <a:normAutofit/>
          </a:bodyPr>
          <a:lstStyle>
            <a:lvl1pPr marL="0" indent="0">
              <a:lnSpc>
                <a:spcPct val="100000"/>
              </a:lnSpc>
              <a:spcBef>
                <a:spcPts val="1800"/>
              </a:spcBef>
              <a:spcAft>
                <a:spcPts val="0"/>
              </a:spcAft>
              <a:buClr>
                <a:srgbClr val="4AAB2C"/>
              </a:buClr>
              <a:buSzPct val="100000"/>
              <a:buFontTx/>
              <a:buNone/>
              <a:defRPr sz="1800" b="0" baseline="0">
                <a:solidFill>
                  <a:srgbClr val="233641"/>
                </a:solidFill>
              </a:defRPr>
            </a:lvl1pPr>
            <a:lvl2pPr marL="742950" indent="-285750">
              <a:buFont typeface="Arial"/>
              <a:buChar char="•"/>
              <a:defRPr sz="2400" b="1">
                <a:solidFill>
                  <a:schemeClr val="bg1"/>
                </a:solidFill>
              </a:defRPr>
            </a:lvl2pPr>
            <a:lvl3pPr marL="1143000" indent="-228600">
              <a:buFont typeface="Arial"/>
              <a:buChar char="•"/>
              <a:defRPr sz="2400" b="1">
                <a:solidFill>
                  <a:schemeClr val="bg1"/>
                </a:solidFill>
              </a:defRPr>
            </a:lvl3pPr>
            <a:lvl4pPr marL="1600200" indent="-228600">
              <a:buFont typeface="Arial"/>
              <a:buChar char="•"/>
              <a:defRPr sz="2400" b="1">
                <a:solidFill>
                  <a:schemeClr val="bg1"/>
                </a:solidFill>
              </a:defRPr>
            </a:lvl4pPr>
            <a:lvl5pPr marL="2057400" indent="-228600">
              <a:buFont typeface="Arial"/>
              <a:buChar char="•"/>
              <a:defRPr sz="2400" b="1">
                <a:solidFill>
                  <a:schemeClr val="bg1"/>
                </a:solidFill>
              </a:defRPr>
            </a:lvl5pPr>
          </a:lstStyle>
          <a:p>
            <a:pPr lvl="0"/>
            <a:r>
              <a:rPr lang="sv-SE" dirty="0"/>
              <a:t>Brödtext</a:t>
            </a:r>
          </a:p>
        </p:txBody>
      </p:sp>
      <p:sp>
        <p:nvSpPr>
          <p:cNvPr id="10" name="Text Placeholder 3"/>
          <p:cNvSpPr>
            <a:spLocks noGrp="1"/>
          </p:cNvSpPr>
          <p:nvPr>
            <p:ph type="body" sz="quarter" idx="21" hasCustomPrompt="1"/>
          </p:nvPr>
        </p:nvSpPr>
        <p:spPr>
          <a:xfrm>
            <a:off x="718161" y="3958973"/>
            <a:ext cx="5074627" cy="440388"/>
          </a:xfrm>
        </p:spPr>
        <p:txBody>
          <a:bodyPr lIns="0" tIns="0" rIns="0" bIns="0" numCol="1" spcCol="0">
            <a:normAutofit/>
          </a:bodyPr>
          <a:lstStyle>
            <a:lvl1pPr marL="0" indent="0">
              <a:lnSpc>
                <a:spcPct val="100000"/>
              </a:lnSpc>
              <a:spcBef>
                <a:spcPts val="1800"/>
              </a:spcBef>
              <a:spcAft>
                <a:spcPts val="0"/>
              </a:spcAft>
              <a:buClr>
                <a:srgbClr val="4AAB2C"/>
              </a:buClr>
              <a:buSzPct val="100000"/>
              <a:buFontTx/>
              <a:buNone/>
              <a:tabLst>
                <a:tab pos="1165225" algn="l"/>
              </a:tabLst>
              <a:defRPr sz="900" b="0" baseline="0">
                <a:solidFill>
                  <a:srgbClr val="233641"/>
                </a:solidFill>
              </a:defRPr>
            </a:lvl1pPr>
            <a:lvl2pPr marL="742950" indent="-285750">
              <a:buFont typeface="Arial"/>
              <a:buChar char="•"/>
              <a:defRPr sz="2400" b="1">
                <a:solidFill>
                  <a:schemeClr val="bg1"/>
                </a:solidFill>
              </a:defRPr>
            </a:lvl2pPr>
            <a:lvl3pPr marL="1143000" indent="-228600">
              <a:buFont typeface="Arial"/>
              <a:buChar char="•"/>
              <a:defRPr sz="2400" b="1">
                <a:solidFill>
                  <a:schemeClr val="bg1"/>
                </a:solidFill>
              </a:defRPr>
            </a:lvl3pPr>
            <a:lvl4pPr marL="1600200" indent="-228600">
              <a:buFont typeface="Arial"/>
              <a:buChar char="•"/>
              <a:defRPr sz="2400" b="1">
                <a:solidFill>
                  <a:schemeClr val="bg1"/>
                </a:solidFill>
              </a:defRPr>
            </a:lvl4pPr>
            <a:lvl5pPr marL="2057400" indent="-228600">
              <a:buFont typeface="Arial"/>
              <a:buChar char="•"/>
              <a:defRPr sz="2400" b="1">
                <a:solidFill>
                  <a:schemeClr val="bg1"/>
                </a:solidFill>
              </a:defRPr>
            </a:lvl5pPr>
          </a:lstStyle>
          <a:p>
            <a:pPr lvl="0"/>
            <a:r>
              <a:rPr lang="sv-SE" dirty="0"/>
              <a:t>Bildtext</a:t>
            </a:r>
          </a:p>
        </p:txBody>
      </p:sp>
    </p:spTree>
    <p:extLst>
      <p:ext uri="{BB962C8B-B14F-4D97-AF65-F5344CB8AC3E}">
        <p14:creationId xmlns:p14="http://schemas.microsoft.com/office/powerpoint/2010/main" val="18279324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page ">
    <p:spTree>
      <p:nvGrpSpPr>
        <p:cNvPr id="1" name=""/>
        <p:cNvGrpSpPr/>
        <p:nvPr/>
      </p:nvGrpSpPr>
      <p:grpSpPr>
        <a:xfrm>
          <a:off x="0" y="0"/>
          <a:ext cx="0" cy="0"/>
          <a:chOff x="0" y="0"/>
          <a:chExt cx="0" cy="0"/>
        </a:xfrm>
      </p:grpSpPr>
      <p:sp>
        <p:nvSpPr>
          <p:cNvPr id="8" name="Text Placeholder 11"/>
          <p:cNvSpPr>
            <a:spLocks noGrp="1"/>
          </p:cNvSpPr>
          <p:nvPr>
            <p:ph type="body" sz="quarter" idx="14" hasCustomPrompt="1"/>
          </p:nvPr>
        </p:nvSpPr>
        <p:spPr>
          <a:xfrm>
            <a:off x="704134" y="588081"/>
            <a:ext cx="7708029" cy="342119"/>
          </a:xfrm>
        </p:spPr>
        <p:txBody>
          <a:bodyPr lIns="0" tIns="0" rIns="0" bIns="0">
            <a:noAutofit/>
          </a:bodyPr>
          <a:lstStyle>
            <a:lvl1pPr marL="0" indent="0" algn="l">
              <a:lnSpc>
                <a:spcPct val="90000"/>
              </a:lnSpc>
              <a:buNone/>
              <a:defRPr sz="2400" b="1" baseline="0">
                <a:solidFill>
                  <a:schemeClr val="accent4"/>
                </a:solidFill>
              </a:defRPr>
            </a:lvl1pPr>
            <a:lvl2pPr marL="457200" indent="0" algn="l">
              <a:lnSpc>
                <a:spcPct val="90000"/>
              </a:lnSpc>
              <a:buNone/>
              <a:defRPr sz="1600">
                <a:solidFill>
                  <a:srgbClr val="FFFFFF"/>
                </a:solidFill>
              </a:defRPr>
            </a:lvl2pPr>
            <a:lvl3pPr marL="914400" indent="0" algn="l">
              <a:lnSpc>
                <a:spcPct val="90000"/>
              </a:lnSpc>
              <a:buNone/>
              <a:defRPr sz="1600">
                <a:solidFill>
                  <a:srgbClr val="FFFFFF"/>
                </a:solidFill>
              </a:defRPr>
            </a:lvl3pPr>
            <a:lvl4pPr marL="1371600" indent="0" algn="l">
              <a:lnSpc>
                <a:spcPct val="90000"/>
              </a:lnSpc>
              <a:buNone/>
              <a:defRPr sz="1600">
                <a:solidFill>
                  <a:srgbClr val="FFFFFF"/>
                </a:solidFill>
              </a:defRPr>
            </a:lvl4pPr>
            <a:lvl5pPr marL="1828800" indent="0" algn="l">
              <a:lnSpc>
                <a:spcPct val="90000"/>
              </a:lnSpc>
              <a:buNone/>
              <a:defRPr sz="1600">
                <a:solidFill>
                  <a:srgbClr val="FFFFFF"/>
                </a:solidFill>
              </a:defRPr>
            </a:lvl5pPr>
          </a:lstStyle>
          <a:p>
            <a:pPr lvl="0"/>
            <a:r>
              <a:rPr lang="sv-SE" dirty="0"/>
              <a:t>Rubrik</a:t>
            </a:r>
          </a:p>
        </p:txBody>
      </p:sp>
      <p:sp>
        <p:nvSpPr>
          <p:cNvPr id="9" name="Picture Placeholder 6"/>
          <p:cNvSpPr>
            <a:spLocks noGrp="1"/>
          </p:cNvSpPr>
          <p:nvPr>
            <p:ph type="pic" sz="quarter" idx="25"/>
          </p:nvPr>
        </p:nvSpPr>
        <p:spPr>
          <a:xfrm>
            <a:off x="719137" y="1254125"/>
            <a:ext cx="7703437" cy="2852738"/>
          </a:xfrm>
          <a:solidFill>
            <a:schemeClr val="accent1">
              <a:lumMod val="75000"/>
            </a:schemeClr>
          </a:solidFill>
          <a:ln w="38100" cmpd="sng">
            <a:solidFill>
              <a:srgbClr val="FFFFFF"/>
            </a:solidFill>
            <a:miter lim="800000"/>
          </a:ln>
        </p:spPr>
        <p:txBody>
          <a:bodyPr>
            <a:normAutofit/>
          </a:bodyPr>
          <a:lstStyle>
            <a:lvl1pPr marL="0" indent="0">
              <a:buNone/>
              <a:defRPr sz="1000">
                <a:solidFill>
                  <a:srgbClr val="00394D"/>
                </a:solidFill>
              </a:defRPr>
            </a:lvl1pPr>
          </a:lstStyle>
          <a:p>
            <a:endParaRPr lang="en-US" dirty="0"/>
          </a:p>
        </p:txBody>
      </p:sp>
    </p:spTree>
    <p:extLst>
      <p:ext uri="{BB962C8B-B14F-4D97-AF65-F5344CB8AC3E}">
        <p14:creationId xmlns:p14="http://schemas.microsoft.com/office/powerpoint/2010/main" val="182628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 pag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81412" y="1142471"/>
            <a:ext cx="7730751" cy="2580890"/>
          </a:xfrm>
          <a:noFill/>
        </p:spPr>
        <p:txBody>
          <a:bodyPr lIns="0" tIns="0" rIns="0" bIns="0" anchor="t" anchorCtr="0">
            <a:noAutofit/>
          </a:bodyPr>
          <a:lstStyle>
            <a:lvl1pPr algn="l">
              <a:lnSpc>
                <a:spcPct val="90000"/>
              </a:lnSpc>
              <a:defRPr sz="5000" b="1" baseline="0">
                <a:solidFill>
                  <a:schemeClr val="accent1"/>
                </a:solidFill>
                <a:effectLst>
                  <a:outerShdw blurRad="50800" dist="50800" dir="2700000" algn="tl" rotWithShape="0">
                    <a:prstClr val="black">
                      <a:alpha val="10000"/>
                    </a:prstClr>
                  </a:outerShdw>
                </a:effectLst>
              </a:defRPr>
            </a:lvl1pPr>
          </a:lstStyle>
          <a:p>
            <a:r>
              <a:rPr lang="sv-SE" noProof="0" dirty="0"/>
              <a:t>Startsida ser</a:t>
            </a:r>
            <a:br>
              <a:rPr lang="sv-SE" noProof="0" dirty="0"/>
            </a:br>
            <a:r>
              <a:rPr lang="sv-SE" noProof="0" dirty="0"/>
              <a:t>ut så här</a:t>
            </a:r>
          </a:p>
        </p:txBody>
      </p:sp>
      <p:sp>
        <p:nvSpPr>
          <p:cNvPr id="8" name="Subtitle 2"/>
          <p:cNvSpPr>
            <a:spLocks noGrp="1"/>
          </p:cNvSpPr>
          <p:nvPr>
            <p:ph type="subTitle" idx="1" hasCustomPrompt="1"/>
          </p:nvPr>
        </p:nvSpPr>
        <p:spPr>
          <a:xfrm>
            <a:off x="694294" y="591252"/>
            <a:ext cx="7717758" cy="362684"/>
          </a:xfrm>
        </p:spPr>
        <p:txBody>
          <a:bodyPr lIns="0" tIns="0" rIns="0" bIns="0">
            <a:normAutofit/>
          </a:bodyPr>
          <a:lstStyle>
            <a:lvl1pPr marL="0" indent="0" algn="l">
              <a:buNone/>
              <a:defRPr sz="1600" b="0"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150523 / 3 ZONER</a:t>
            </a:r>
          </a:p>
        </p:txBody>
      </p:sp>
      <p:cxnSp>
        <p:nvCxnSpPr>
          <p:cNvPr id="9" name="Straight Connector 39"/>
          <p:cNvCxnSpPr/>
          <p:nvPr userDrawn="1"/>
        </p:nvCxnSpPr>
        <p:spPr>
          <a:xfrm>
            <a:off x="710997" y="1000756"/>
            <a:ext cx="7701055" cy="0"/>
          </a:xfrm>
          <a:prstGeom prst="line">
            <a:avLst/>
          </a:prstGeom>
          <a:ln w="53975">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27124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hapter page pink">
    <p:spTree>
      <p:nvGrpSpPr>
        <p:cNvPr id="1" name=""/>
        <p:cNvGrpSpPr/>
        <p:nvPr/>
      </p:nvGrpSpPr>
      <p:grpSpPr>
        <a:xfrm>
          <a:off x="0" y="0"/>
          <a:ext cx="0" cy="0"/>
          <a:chOff x="0" y="0"/>
          <a:chExt cx="0" cy="0"/>
        </a:xfrm>
      </p:grpSpPr>
      <p:cxnSp>
        <p:nvCxnSpPr>
          <p:cNvPr id="40" name="Straight Connector 39"/>
          <p:cNvCxnSpPr/>
          <p:nvPr userDrawn="1"/>
        </p:nvCxnSpPr>
        <p:spPr>
          <a:xfrm>
            <a:off x="710997" y="1000756"/>
            <a:ext cx="7701055" cy="0"/>
          </a:xfrm>
          <a:prstGeom prst="line">
            <a:avLst/>
          </a:prstGeom>
          <a:ln w="539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hasCustomPrompt="1"/>
          </p:nvPr>
        </p:nvSpPr>
        <p:spPr>
          <a:xfrm>
            <a:off x="681413" y="1142471"/>
            <a:ext cx="7730750" cy="2580890"/>
          </a:xfrm>
          <a:noFill/>
        </p:spPr>
        <p:txBody>
          <a:bodyPr lIns="0" tIns="0" rIns="0" bIns="0" anchor="t" anchorCtr="0">
            <a:noAutofit/>
          </a:bodyPr>
          <a:lstStyle>
            <a:lvl1pPr algn="l">
              <a:lnSpc>
                <a:spcPct val="90000"/>
              </a:lnSpc>
              <a:defRPr sz="5000" b="1" baseline="0">
                <a:solidFill>
                  <a:srgbClr val="3C4650"/>
                </a:solidFill>
              </a:defRPr>
            </a:lvl1pPr>
          </a:lstStyle>
          <a:p>
            <a:r>
              <a:rPr lang="sv-SE" dirty="0"/>
              <a:t>Kapitelsida ser</a:t>
            </a:r>
            <a:br>
              <a:rPr lang="sv-SE" dirty="0"/>
            </a:br>
            <a:r>
              <a:rPr lang="sv-SE" dirty="0"/>
              <a:t>ut så här</a:t>
            </a:r>
            <a:endParaRPr lang="en-US" dirty="0"/>
          </a:p>
        </p:txBody>
      </p:sp>
      <p:sp>
        <p:nvSpPr>
          <p:cNvPr id="11" name="Subtitle 2"/>
          <p:cNvSpPr>
            <a:spLocks noGrp="1"/>
          </p:cNvSpPr>
          <p:nvPr>
            <p:ph type="subTitle" idx="1" hasCustomPrompt="1"/>
          </p:nvPr>
        </p:nvSpPr>
        <p:spPr>
          <a:xfrm>
            <a:off x="702726" y="485916"/>
            <a:ext cx="7709437" cy="362684"/>
          </a:xfrm>
        </p:spPr>
        <p:txBody>
          <a:bodyPr lIns="0" tIns="0" rIns="0" bIns="0">
            <a:noAutofit/>
          </a:bodyPr>
          <a:lstStyle>
            <a:lvl1pPr marL="0" indent="0" algn="l">
              <a:buNone/>
              <a:defRPr sz="2400" b="0" i="0">
                <a:solidFill>
                  <a:srgbClr val="3C465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1</a:t>
            </a:r>
            <a:endParaRPr lang="en-US" dirty="0"/>
          </a:p>
        </p:txBody>
      </p:sp>
    </p:spTree>
    <p:extLst>
      <p:ext uri="{BB962C8B-B14F-4D97-AF65-F5344CB8AC3E}">
        <p14:creationId xmlns:p14="http://schemas.microsoft.com/office/powerpoint/2010/main" val="40316752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841375"/>
            <a:ext cx="6858000" cy="17907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3A045DEF-C65F-394B-A4B3-686AFDF4D7EC}" type="datetimeFigureOut">
              <a:rPr lang="sv-SE" smtClean="0"/>
              <a:t>2019-04-24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3EBF441-ADBE-3348-AEB6-AB33FA8EDF34}" type="slidenum">
              <a:rPr lang="sv-SE" smtClean="0"/>
              <a:t>‹#›</a:t>
            </a:fld>
            <a:endParaRPr lang="sv-SE"/>
          </a:p>
        </p:txBody>
      </p:sp>
    </p:spTree>
    <p:extLst>
      <p:ext uri="{BB962C8B-B14F-4D97-AF65-F5344CB8AC3E}">
        <p14:creationId xmlns:p14="http://schemas.microsoft.com/office/powerpoint/2010/main" val="13916309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A045DEF-C65F-394B-A4B3-686AFDF4D7EC}" type="datetimeFigureOut">
              <a:rPr lang="sv-SE" smtClean="0"/>
              <a:t>2019-04-24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3EBF441-ADBE-3348-AEB6-AB33FA8EDF34}" type="slidenum">
              <a:rPr lang="sv-SE" smtClean="0"/>
              <a:t>‹#›</a:t>
            </a:fld>
            <a:endParaRPr lang="sv-SE"/>
          </a:p>
        </p:txBody>
      </p:sp>
    </p:spTree>
    <p:extLst>
      <p:ext uri="{BB962C8B-B14F-4D97-AF65-F5344CB8AC3E}">
        <p14:creationId xmlns:p14="http://schemas.microsoft.com/office/powerpoint/2010/main" val="8976830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282700"/>
            <a:ext cx="7886700" cy="2139950"/>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3A045DEF-C65F-394B-A4B3-686AFDF4D7EC}" type="datetimeFigureOut">
              <a:rPr lang="sv-SE" smtClean="0"/>
              <a:t>2019-04-24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3EBF441-ADBE-3348-AEB6-AB33FA8EDF34}" type="slidenum">
              <a:rPr lang="sv-SE" smtClean="0"/>
              <a:t>‹#›</a:t>
            </a:fld>
            <a:endParaRPr lang="sv-SE"/>
          </a:p>
        </p:txBody>
      </p:sp>
    </p:spTree>
    <p:extLst>
      <p:ext uri="{BB962C8B-B14F-4D97-AF65-F5344CB8AC3E}">
        <p14:creationId xmlns:p14="http://schemas.microsoft.com/office/powerpoint/2010/main" val="12866868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28650" y="1370013"/>
            <a:ext cx="3867150" cy="32623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370013"/>
            <a:ext cx="3867150" cy="32623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3A045DEF-C65F-394B-A4B3-686AFDF4D7EC}" type="datetimeFigureOut">
              <a:rPr lang="sv-SE" smtClean="0"/>
              <a:t>2019-04-24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3EBF441-ADBE-3348-AEB6-AB33FA8EDF34}" type="slidenum">
              <a:rPr lang="sv-SE" smtClean="0"/>
              <a:t>‹#›</a:t>
            </a:fld>
            <a:endParaRPr lang="sv-SE"/>
          </a:p>
        </p:txBody>
      </p:sp>
    </p:spTree>
    <p:extLst>
      <p:ext uri="{BB962C8B-B14F-4D97-AF65-F5344CB8AC3E}">
        <p14:creationId xmlns:p14="http://schemas.microsoft.com/office/powerpoint/2010/main" val="1863021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30238" y="274638"/>
            <a:ext cx="7886700" cy="993775"/>
          </a:xfrm>
        </p:spPr>
        <p:txBody>
          <a:bodyPr/>
          <a:lstStyle/>
          <a:p>
            <a:r>
              <a:rPr lang="sv-SE"/>
              <a:t>Klicka här för att ändra format</a:t>
            </a:r>
          </a:p>
        </p:txBody>
      </p:sp>
      <p:sp>
        <p:nvSpPr>
          <p:cNvPr id="3" name="Platshållare för text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30238" y="1879600"/>
            <a:ext cx="3868737" cy="27622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29150" y="1879600"/>
            <a:ext cx="3887788" cy="27622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3A045DEF-C65F-394B-A4B3-686AFDF4D7EC}" type="datetimeFigureOut">
              <a:rPr lang="sv-SE" smtClean="0"/>
              <a:t>2019-04-24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3EBF441-ADBE-3348-AEB6-AB33FA8EDF34}" type="slidenum">
              <a:rPr lang="sv-SE" smtClean="0"/>
              <a:t>‹#›</a:t>
            </a:fld>
            <a:endParaRPr lang="sv-SE"/>
          </a:p>
        </p:txBody>
      </p:sp>
    </p:spTree>
    <p:extLst>
      <p:ext uri="{BB962C8B-B14F-4D97-AF65-F5344CB8AC3E}">
        <p14:creationId xmlns:p14="http://schemas.microsoft.com/office/powerpoint/2010/main" val="1493802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3A045DEF-C65F-394B-A4B3-686AFDF4D7EC}" type="datetimeFigureOut">
              <a:rPr lang="sv-SE" smtClean="0"/>
              <a:t>2019-04-24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3EBF441-ADBE-3348-AEB6-AB33FA8EDF34}" type="slidenum">
              <a:rPr lang="sv-SE" smtClean="0"/>
              <a:t>‹#›</a:t>
            </a:fld>
            <a:endParaRPr lang="sv-SE"/>
          </a:p>
        </p:txBody>
      </p:sp>
    </p:spTree>
    <p:extLst>
      <p:ext uri="{BB962C8B-B14F-4D97-AF65-F5344CB8AC3E}">
        <p14:creationId xmlns:p14="http://schemas.microsoft.com/office/powerpoint/2010/main" val="2254784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A045DEF-C65F-394B-A4B3-686AFDF4D7EC}" type="datetimeFigureOut">
              <a:rPr lang="sv-SE" smtClean="0"/>
              <a:t>2019-04-24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3EBF441-ADBE-3348-AEB6-AB33FA8EDF34}" type="slidenum">
              <a:rPr lang="sv-SE" smtClean="0"/>
              <a:t>‹#›</a:t>
            </a:fld>
            <a:endParaRPr lang="sv-SE"/>
          </a:p>
        </p:txBody>
      </p:sp>
    </p:spTree>
    <p:extLst>
      <p:ext uri="{BB962C8B-B14F-4D97-AF65-F5344CB8AC3E}">
        <p14:creationId xmlns:p14="http://schemas.microsoft.com/office/powerpoint/2010/main" val="1454433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30238" y="342900"/>
            <a:ext cx="2949575" cy="120015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A045DEF-C65F-394B-A4B3-686AFDF4D7EC}" type="datetimeFigureOut">
              <a:rPr lang="sv-SE" smtClean="0"/>
              <a:t>2019-04-24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3EBF441-ADBE-3348-AEB6-AB33FA8EDF34}" type="slidenum">
              <a:rPr lang="sv-SE" smtClean="0"/>
              <a:t>‹#›</a:t>
            </a:fld>
            <a:endParaRPr lang="sv-SE"/>
          </a:p>
        </p:txBody>
      </p:sp>
    </p:spTree>
    <p:extLst>
      <p:ext uri="{BB962C8B-B14F-4D97-AF65-F5344CB8AC3E}">
        <p14:creationId xmlns:p14="http://schemas.microsoft.com/office/powerpoint/2010/main" val="19989306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30238" y="342900"/>
            <a:ext cx="2949575" cy="120015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A045DEF-C65F-394B-A4B3-686AFDF4D7EC}" type="datetimeFigureOut">
              <a:rPr lang="sv-SE" smtClean="0"/>
              <a:t>2019-04-24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3EBF441-ADBE-3348-AEB6-AB33FA8EDF34}" type="slidenum">
              <a:rPr lang="sv-SE" smtClean="0"/>
              <a:t>‹#›</a:t>
            </a:fld>
            <a:endParaRPr lang="sv-SE"/>
          </a:p>
        </p:txBody>
      </p:sp>
    </p:spTree>
    <p:extLst>
      <p:ext uri="{BB962C8B-B14F-4D97-AF65-F5344CB8AC3E}">
        <p14:creationId xmlns:p14="http://schemas.microsoft.com/office/powerpoint/2010/main" val="792975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ing pag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677920" y="1137653"/>
            <a:ext cx="7772400" cy="2580890"/>
          </a:xfrm>
          <a:noFill/>
        </p:spPr>
        <p:txBody>
          <a:bodyPr lIns="0" tIns="0" rIns="0" bIns="0" anchor="t" anchorCtr="0">
            <a:noAutofit/>
          </a:bodyPr>
          <a:lstStyle>
            <a:lvl1pPr algn="l">
              <a:lnSpc>
                <a:spcPct val="90000"/>
              </a:lnSpc>
              <a:defRPr sz="5000" b="1" baseline="0">
                <a:solidFill>
                  <a:schemeClr val="accent1"/>
                </a:solidFill>
                <a:effectLst>
                  <a:outerShdw blurRad="50800" dist="50800" dir="2700000" algn="tl" rotWithShape="0">
                    <a:prstClr val="black">
                      <a:alpha val="10000"/>
                    </a:prstClr>
                  </a:outerShdw>
                </a:effectLst>
              </a:defRPr>
            </a:lvl1pPr>
          </a:lstStyle>
          <a:p>
            <a:r>
              <a:rPr lang="sv-SE" dirty="0"/>
              <a:t>Tack!</a:t>
            </a:r>
            <a:endParaRPr lang="en-US" dirty="0"/>
          </a:p>
        </p:txBody>
      </p:sp>
    </p:spTree>
    <p:extLst>
      <p:ext uri="{BB962C8B-B14F-4D97-AF65-F5344CB8AC3E}">
        <p14:creationId xmlns:p14="http://schemas.microsoft.com/office/powerpoint/2010/main" val="6522180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A045DEF-C65F-394B-A4B3-686AFDF4D7EC}" type="datetimeFigureOut">
              <a:rPr lang="sv-SE" smtClean="0"/>
              <a:t>2019-04-24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3EBF441-ADBE-3348-AEB6-AB33FA8EDF34}" type="slidenum">
              <a:rPr lang="sv-SE" smtClean="0"/>
              <a:t>‹#›</a:t>
            </a:fld>
            <a:endParaRPr lang="sv-SE"/>
          </a:p>
        </p:txBody>
      </p:sp>
    </p:spTree>
    <p:extLst>
      <p:ext uri="{BB962C8B-B14F-4D97-AF65-F5344CB8AC3E}">
        <p14:creationId xmlns:p14="http://schemas.microsoft.com/office/powerpoint/2010/main" val="2500512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43675" y="274638"/>
            <a:ext cx="1971675" cy="4357687"/>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28650" y="274638"/>
            <a:ext cx="5762625" cy="4357687"/>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A045DEF-C65F-394B-A4B3-686AFDF4D7EC}" type="datetimeFigureOut">
              <a:rPr lang="sv-SE" smtClean="0"/>
              <a:t>2019-04-24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3EBF441-ADBE-3348-AEB6-AB33FA8EDF34}" type="slidenum">
              <a:rPr lang="sv-SE" smtClean="0"/>
              <a:t>‹#›</a:t>
            </a:fld>
            <a:endParaRPr lang="sv-SE"/>
          </a:p>
        </p:txBody>
      </p:sp>
    </p:spTree>
    <p:extLst>
      <p:ext uri="{BB962C8B-B14F-4D97-AF65-F5344CB8AC3E}">
        <p14:creationId xmlns:p14="http://schemas.microsoft.com/office/powerpoint/2010/main" val="21334964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pter page pink">
    <p:spTree>
      <p:nvGrpSpPr>
        <p:cNvPr id="1" name=""/>
        <p:cNvGrpSpPr/>
        <p:nvPr/>
      </p:nvGrpSpPr>
      <p:grpSpPr>
        <a:xfrm>
          <a:off x="0" y="0"/>
          <a:ext cx="0" cy="0"/>
          <a:chOff x="0" y="0"/>
          <a:chExt cx="0" cy="0"/>
        </a:xfrm>
      </p:grpSpPr>
      <p:cxnSp>
        <p:nvCxnSpPr>
          <p:cNvPr id="40" name="Straight Connector 39"/>
          <p:cNvCxnSpPr/>
          <p:nvPr userDrawn="1"/>
        </p:nvCxnSpPr>
        <p:spPr>
          <a:xfrm>
            <a:off x="710997" y="1000756"/>
            <a:ext cx="7701055" cy="0"/>
          </a:xfrm>
          <a:prstGeom prst="line">
            <a:avLst/>
          </a:prstGeom>
          <a:ln w="539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hasCustomPrompt="1"/>
          </p:nvPr>
        </p:nvSpPr>
        <p:spPr>
          <a:xfrm>
            <a:off x="681413" y="1142471"/>
            <a:ext cx="7730750" cy="2580890"/>
          </a:xfrm>
          <a:noFill/>
        </p:spPr>
        <p:txBody>
          <a:bodyPr lIns="0" tIns="0" rIns="0" bIns="0" anchor="t" anchorCtr="0">
            <a:noAutofit/>
          </a:bodyPr>
          <a:lstStyle>
            <a:lvl1pPr algn="l">
              <a:lnSpc>
                <a:spcPct val="90000"/>
              </a:lnSpc>
              <a:defRPr sz="5000" b="1" baseline="0">
                <a:solidFill>
                  <a:srgbClr val="3C4650"/>
                </a:solidFill>
              </a:defRPr>
            </a:lvl1pPr>
          </a:lstStyle>
          <a:p>
            <a:r>
              <a:rPr lang="sv-SE" dirty="0"/>
              <a:t>Kapitelsida ser</a:t>
            </a:r>
            <a:br>
              <a:rPr lang="sv-SE" dirty="0"/>
            </a:br>
            <a:r>
              <a:rPr lang="sv-SE" dirty="0"/>
              <a:t>ut så här</a:t>
            </a:r>
            <a:endParaRPr lang="en-US" dirty="0"/>
          </a:p>
        </p:txBody>
      </p:sp>
      <p:sp>
        <p:nvSpPr>
          <p:cNvPr id="11" name="Subtitle 2"/>
          <p:cNvSpPr>
            <a:spLocks noGrp="1"/>
          </p:cNvSpPr>
          <p:nvPr>
            <p:ph type="subTitle" idx="1" hasCustomPrompt="1"/>
          </p:nvPr>
        </p:nvSpPr>
        <p:spPr>
          <a:xfrm>
            <a:off x="702726" y="485916"/>
            <a:ext cx="7709437" cy="362684"/>
          </a:xfrm>
        </p:spPr>
        <p:txBody>
          <a:bodyPr lIns="0" tIns="0" rIns="0" bIns="0">
            <a:noAutofit/>
          </a:bodyPr>
          <a:lstStyle>
            <a:lvl1pPr marL="0" indent="0" algn="l">
              <a:buNone/>
              <a:defRPr sz="2400" b="0" i="0">
                <a:solidFill>
                  <a:srgbClr val="3C465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1</a:t>
            </a:r>
            <a:endParaRPr lang="en-US" dirty="0"/>
          </a:p>
        </p:txBody>
      </p:sp>
    </p:spTree>
    <p:extLst>
      <p:ext uri="{BB962C8B-B14F-4D97-AF65-F5344CB8AC3E}">
        <p14:creationId xmlns:p14="http://schemas.microsoft.com/office/powerpoint/2010/main" val="4029570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nding pag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681413" y="1142471"/>
            <a:ext cx="7730750" cy="2580890"/>
          </a:xfrm>
          <a:noFill/>
        </p:spPr>
        <p:txBody>
          <a:bodyPr lIns="0" tIns="0" rIns="0" bIns="0" anchor="t" anchorCtr="0">
            <a:noAutofit/>
          </a:bodyPr>
          <a:lstStyle>
            <a:lvl1pPr algn="l">
              <a:lnSpc>
                <a:spcPct val="90000"/>
              </a:lnSpc>
              <a:defRPr sz="5000" b="1" baseline="0">
                <a:solidFill>
                  <a:srgbClr val="3C4650"/>
                </a:solidFill>
              </a:defRPr>
            </a:lvl1pPr>
          </a:lstStyle>
          <a:p>
            <a:r>
              <a:rPr lang="sv-SE" dirty="0"/>
              <a:t>Tack!</a:t>
            </a:r>
            <a:endParaRPr lang="en-US" dirty="0"/>
          </a:p>
        </p:txBody>
      </p:sp>
    </p:spTree>
    <p:extLst>
      <p:ext uri="{BB962C8B-B14F-4D97-AF65-F5344CB8AC3E}">
        <p14:creationId xmlns:p14="http://schemas.microsoft.com/office/powerpoint/2010/main" val="12915191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Start pag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81412" y="1142471"/>
            <a:ext cx="7730751" cy="2580890"/>
          </a:xfrm>
          <a:noFill/>
        </p:spPr>
        <p:txBody>
          <a:bodyPr lIns="0" tIns="0" rIns="0" bIns="0" anchor="t" anchorCtr="0">
            <a:noAutofit/>
          </a:bodyPr>
          <a:lstStyle>
            <a:lvl1pPr algn="l">
              <a:lnSpc>
                <a:spcPct val="90000"/>
              </a:lnSpc>
              <a:defRPr sz="5000" b="1" baseline="0">
                <a:solidFill>
                  <a:schemeClr val="accent1"/>
                </a:solidFill>
                <a:effectLst>
                  <a:outerShdw blurRad="50800" dist="50800" dir="2700000" algn="tl" rotWithShape="0">
                    <a:prstClr val="black">
                      <a:alpha val="10000"/>
                    </a:prstClr>
                  </a:outerShdw>
                </a:effectLst>
              </a:defRPr>
            </a:lvl1pPr>
          </a:lstStyle>
          <a:p>
            <a:r>
              <a:rPr lang="sv-SE" noProof="0" dirty="0"/>
              <a:t>Startsida ser</a:t>
            </a:r>
            <a:br>
              <a:rPr lang="sv-SE" noProof="0" dirty="0"/>
            </a:br>
            <a:r>
              <a:rPr lang="sv-SE" noProof="0" dirty="0"/>
              <a:t>ut så här</a:t>
            </a:r>
          </a:p>
        </p:txBody>
      </p:sp>
      <p:sp>
        <p:nvSpPr>
          <p:cNvPr id="8" name="Subtitle 2"/>
          <p:cNvSpPr>
            <a:spLocks noGrp="1"/>
          </p:cNvSpPr>
          <p:nvPr>
            <p:ph type="subTitle" idx="1" hasCustomPrompt="1"/>
          </p:nvPr>
        </p:nvSpPr>
        <p:spPr>
          <a:xfrm>
            <a:off x="694294" y="591252"/>
            <a:ext cx="7717758" cy="362684"/>
          </a:xfrm>
        </p:spPr>
        <p:txBody>
          <a:bodyPr lIns="0" tIns="0" rIns="0" bIns="0">
            <a:normAutofit/>
          </a:bodyPr>
          <a:lstStyle>
            <a:lvl1pPr marL="0" indent="0" algn="l">
              <a:buNone/>
              <a:defRPr sz="1600" b="0"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150523 / 3 ZONER</a:t>
            </a:r>
          </a:p>
        </p:txBody>
      </p:sp>
      <p:cxnSp>
        <p:nvCxnSpPr>
          <p:cNvPr id="9" name="Straight Connector 39"/>
          <p:cNvCxnSpPr/>
          <p:nvPr userDrawn="1"/>
        </p:nvCxnSpPr>
        <p:spPr>
          <a:xfrm>
            <a:off x="710997" y="1000756"/>
            <a:ext cx="7701055" cy="0"/>
          </a:xfrm>
          <a:prstGeom prst="line">
            <a:avLst/>
          </a:prstGeom>
          <a:ln w="53975">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9503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pter page pink">
    <p:spTree>
      <p:nvGrpSpPr>
        <p:cNvPr id="1" name=""/>
        <p:cNvGrpSpPr/>
        <p:nvPr/>
      </p:nvGrpSpPr>
      <p:grpSpPr>
        <a:xfrm>
          <a:off x="0" y="0"/>
          <a:ext cx="0" cy="0"/>
          <a:chOff x="0" y="0"/>
          <a:chExt cx="0" cy="0"/>
        </a:xfrm>
      </p:grpSpPr>
      <p:cxnSp>
        <p:nvCxnSpPr>
          <p:cNvPr id="40" name="Straight Connector 39"/>
          <p:cNvCxnSpPr/>
          <p:nvPr userDrawn="1"/>
        </p:nvCxnSpPr>
        <p:spPr>
          <a:xfrm>
            <a:off x="710997" y="1000756"/>
            <a:ext cx="7701055" cy="0"/>
          </a:xfrm>
          <a:prstGeom prst="line">
            <a:avLst/>
          </a:prstGeom>
          <a:ln w="539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hasCustomPrompt="1"/>
          </p:nvPr>
        </p:nvSpPr>
        <p:spPr>
          <a:xfrm>
            <a:off x="681413" y="1142471"/>
            <a:ext cx="7730750" cy="2580890"/>
          </a:xfrm>
          <a:noFill/>
        </p:spPr>
        <p:txBody>
          <a:bodyPr lIns="0" tIns="0" rIns="0" bIns="0" anchor="t" anchorCtr="0">
            <a:noAutofit/>
          </a:bodyPr>
          <a:lstStyle>
            <a:lvl1pPr algn="l">
              <a:lnSpc>
                <a:spcPct val="90000"/>
              </a:lnSpc>
              <a:defRPr sz="5000" b="1" baseline="0">
                <a:solidFill>
                  <a:srgbClr val="3C4650"/>
                </a:solidFill>
              </a:defRPr>
            </a:lvl1pPr>
          </a:lstStyle>
          <a:p>
            <a:r>
              <a:rPr lang="sv-SE" dirty="0"/>
              <a:t>Kapitelsida ser</a:t>
            </a:r>
            <a:br>
              <a:rPr lang="sv-SE" dirty="0"/>
            </a:br>
            <a:r>
              <a:rPr lang="sv-SE" dirty="0"/>
              <a:t>ut så här</a:t>
            </a:r>
            <a:endParaRPr lang="en-US" dirty="0"/>
          </a:p>
        </p:txBody>
      </p:sp>
      <p:sp>
        <p:nvSpPr>
          <p:cNvPr id="11" name="Subtitle 2"/>
          <p:cNvSpPr>
            <a:spLocks noGrp="1"/>
          </p:cNvSpPr>
          <p:nvPr>
            <p:ph type="subTitle" idx="1" hasCustomPrompt="1"/>
          </p:nvPr>
        </p:nvSpPr>
        <p:spPr>
          <a:xfrm>
            <a:off x="702726" y="485916"/>
            <a:ext cx="7709437" cy="362684"/>
          </a:xfrm>
        </p:spPr>
        <p:txBody>
          <a:bodyPr lIns="0" tIns="0" rIns="0" bIns="0">
            <a:noAutofit/>
          </a:bodyPr>
          <a:lstStyle>
            <a:lvl1pPr marL="0" indent="0" algn="l">
              <a:buNone/>
              <a:defRPr sz="2400" b="0" i="0">
                <a:solidFill>
                  <a:srgbClr val="3C465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1</a:t>
            </a:r>
            <a:endParaRPr lang="en-US" dirty="0"/>
          </a:p>
        </p:txBody>
      </p:sp>
    </p:spTree>
    <p:extLst>
      <p:ext uri="{BB962C8B-B14F-4D97-AF65-F5344CB8AC3E}">
        <p14:creationId xmlns:p14="http://schemas.microsoft.com/office/powerpoint/2010/main" val="6770265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ding pag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681413" y="1142471"/>
            <a:ext cx="7730750" cy="2580890"/>
          </a:xfrm>
          <a:noFill/>
        </p:spPr>
        <p:txBody>
          <a:bodyPr lIns="0" tIns="0" rIns="0" bIns="0" anchor="t" anchorCtr="0">
            <a:noAutofit/>
          </a:bodyPr>
          <a:lstStyle>
            <a:lvl1pPr algn="l">
              <a:lnSpc>
                <a:spcPct val="90000"/>
              </a:lnSpc>
              <a:defRPr sz="5000" b="1" baseline="0">
                <a:solidFill>
                  <a:srgbClr val="3C4650"/>
                </a:solidFill>
              </a:defRPr>
            </a:lvl1pPr>
          </a:lstStyle>
          <a:p>
            <a:r>
              <a:rPr lang="sv-SE" dirty="0"/>
              <a:t>Tack!</a:t>
            </a:r>
            <a:endParaRPr lang="en-US" dirty="0"/>
          </a:p>
        </p:txBody>
      </p:sp>
    </p:spTree>
    <p:extLst>
      <p:ext uri="{BB962C8B-B14F-4D97-AF65-F5344CB8AC3E}">
        <p14:creationId xmlns:p14="http://schemas.microsoft.com/office/powerpoint/2010/main" val="9143681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ext page bullets">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704134" y="588081"/>
            <a:ext cx="7708029" cy="342119"/>
          </a:xfrm>
        </p:spPr>
        <p:txBody>
          <a:bodyPr lIns="0" tIns="0" rIns="0" bIns="0">
            <a:noAutofit/>
          </a:bodyPr>
          <a:lstStyle>
            <a:lvl1pPr marL="0" indent="0" algn="l">
              <a:lnSpc>
                <a:spcPct val="90000"/>
              </a:lnSpc>
              <a:buNone/>
              <a:defRPr sz="2400" b="1" baseline="0">
                <a:solidFill>
                  <a:schemeClr val="accent4"/>
                </a:solidFill>
              </a:defRPr>
            </a:lvl1pPr>
            <a:lvl2pPr marL="457200" indent="0" algn="l">
              <a:lnSpc>
                <a:spcPct val="90000"/>
              </a:lnSpc>
              <a:buNone/>
              <a:defRPr sz="1600">
                <a:solidFill>
                  <a:srgbClr val="FFFFFF"/>
                </a:solidFill>
              </a:defRPr>
            </a:lvl2pPr>
            <a:lvl3pPr marL="914400" indent="0" algn="l">
              <a:lnSpc>
                <a:spcPct val="90000"/>
              </a:lnSpc>
              <a:buNone/>
              <a:defRPr sz="1600">
                <a:solidFill>
                  <a:srgbClr val="FFFFFF"/>
                </a:solidFill>
              </a:defRPr>
            </a:lvl3pPr>
            <a:lvl4pPr marL="1371600" indent="0" algn="l">
              <a:lnSpc>
                <a:spcPct val="90000"/>
              </a:lnSpc>
              <a:buNone/>
              <a:defRPr sz="1600">
                <a:solidFill>
                  <a:srgbClr val="FFFFFF"/>
                </a:solidFill>
              </a:defRPr>
            </a:lvl4pPr>
            <a:lvl5pPr marL="1828800" indent="0" algn="l">
              <a:lnSpc>
                <a:spcPct val="90000"/>
              </a:lnSpc>
              <a:buNone/>
              <a:defRPr sz="1600">
                <a:solidFill>
                  <a:srgbClr val="FFFFFF"/>
                </a:solidFill>
              </a:defRPr>
            </a:lvl5pPr>
          </a:lstStyle>
          <a:p>
            <a:pPr lvl="0"/>
            <a:r>
              <a:rPr lang="sv-SE" dirty="0"/>
              <a:t>Agendan / Syftet med mötet</a:t>
            </a:r>
          </a:p>
        </p:txBody>
      </p:sp>
      <p:sp>
        <p:nvSpPr>
          <p:cNvPr id="7" name="Text Placeholder 3"/>
          <p:cNvSpPr>
            <a:spLocks noGrp="1"/>
          </p:cNvSpPr>
          <p:nvPr>
            <p:ph type="body" sz="quarter" idx="14" hasCustomPrompt="1"/>
          </p:nvPr>
        </p:nvSpPr>
        <p:spPr>
          <a:xfrm>
            <a:off x="471243" y="1199502"/>
            <a:ext cx="5432737" cy="3221506"/>
          </a:xfrm>
        </p:spPr>
        <p:txBody>
          <a:bodyPr lIns="0" tIns="0" rIns="0" bIns="0">
            <a:normAutofit/>
          </a:bodyPr>
          <a:lstStyle>
            <a:lvl1pPr marL="234000" indent="-234000">
              <a:lnSpc>
                <a:spcPct val="100000"/>
              </a:lnSpc>
              <a:spcBef>
                <a:spcPts val="1800"/>
              </a:spcBef>
              <a:spcAft>
                <a:spcPts val="0"/>
              </a:spcAft>
              <a:buClr>
                <a:schemeClr val="accent4"/>
              </a:buClr>
              <a:buSzPct val="100000"/>
              <a:buFont typeface="Corporate E Pro Light"/>
              <a:buChar char="●"/>
              <a:defRPr sz="1800" b="0" baseline="0">
                <a:solidFill>
                  <a:schemeClr val="bg1"/>
                </a:solidFill>
              </a:defRPr>
            </a:lvl1pPr>
            <a:lvl2pPr marL="742950" indent="-285750">
              <a:buClr>
                <a:srgbClr val="52AE37"/>
              </a:buClr>
              <a:buSzPct val="140000"/>
              <a:buFont typeface="Arial"/>
              <a:buChar char="•"/>
              <a:defRPr sz="2400" b="1" baseline="0">
                <a:solidFill>
                  <a:schemeClr val="bg1"/>
                </a:solidFill>
              </a:defRPr>
            </a:lvl2pPr>
            <a:lvl3pPr marL="1143000" indent="-228600">
              <a:buClr>
                <a:srgbClr val="52AE37"/>
              </a:buClr>
              <a:buSzPct val="140000"/>
              <a:buFont typeface="Arial"/>
              <a:buChar char="•"/>
              <a:defRPr sz="2400" b="1" baseline="0">
                <a:solidFill>
                  <a:schemeClr val="bg1"/>
                </a:solidFill>
              </a:defRPr>
            </a:lvl3pPr>
            <a:lvl4pPr marL="1600200" indent="-228600">
              <a:buClr>
                <a:srgbClr val="52AE37"/>
              </a:buClr>
              <a:buSzPct val="140000"/>
              <a:buFont typeface="Arial"/>
              <a:buChar char="•"/>
              <a:defRPr sz="2400" b="1" baseline="0">
                <a:solidFill>
                  <a:schemeClr val="bg1"/>
                </a:solidFill>
              </a:defRPr>
            </a:lvl4pPr>
            <a:lvl5pPr marL="2057400" indent="-228600">
              <a:buFont typeface="Arial"/>
              <a:buChar char="•"/>
              <a:defRPr sz="2400" b="1">
                <a:solidFill>
                  <a:schemeClr val="bg1"/>
                </a:solidFill>
              </a:defRPr>
            </a:lvl5pPr>
          </a:lstStyle>
          <a:p>
            <a:pPr lvl="0"/>
            <a:r>
              <a:rPr lang="sv-SE" dirty="0" err="1"/>
              <a:t>Punktrad</a:t>
            </a:r>
            <a:r>
              <a:rPr lang="sv-SE" dirty="0"/>
              <a:t> 1.</a:t>
            </a:r>
          </a:p>
          <a:p>
            <a:pPr lvl="0"/>
            <a:r>
              <a:rPr lang="sv-SE" dirty="0" err="1"/>
              <a:t>Punktrad</a:t>
            </a:r>
            <a:r>
              <a:rPr lang="sv-SE" dirty="0"/>
              <a:t> 2.</a:t>
            </a:r>
          </a:p>
        </p:txBody>
      </p:sp>
    </p:spTree>
    <p:extLst>
      <p:ext uri="{BB962C8B-B14F-4D97-AF65-F5344CB8AC3E}">
        <p14:creationId xmlns:p14="http://schemas.microsoft.com/office/powerpoint/2010/main" val="18176923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pter page pink">
    <p:spTree>
      <p:nvGrpSpPr>
        <p:cNvPr id="1" name=""/>
        <p:cNvGrpSpPr/>
        <p:nvPr/>
      </p:nvGrpSpPr>
      <p:grpSpPr>
        <a:xfrm>
          <a:off x="0" y="0"/>
          <a:ext cx="0" cy="0"/>
          <a:chOff x="0" y="0"/>
          <a:chExt cx="0" cy="0"/>
        </a:xfrm>
      </p:grpSpPr>
      <p:cxnSp>
        <p:nvCxnSpPr>
          <p:cNvPr id="40" name="Straight Connector 39"/>
          <p:cNvCxnSpPr/>
          <p:nvPr userDrawn="1"/>
        </p:nvCxnSpPr>
        <p:spPr>
          <a:xfrm>
            <a:off x="710997" y="1000756"/>
            <a:ext cx="7701055" cy="0"/>
          </a:xfrm>
          <a:prstGeom prst="line">
            <a:avLst/>
          </a:prstGeom>
          <a:ln w="539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hasCustomPrompt="1"/>
          </p:nvPr>
        </p:nvSpPr>
        <p:spPr>
          <a:xfrm>
            <a:off x="681413" y="1142471"/>
            <a:ext cx="7730750" cy="2580890"/>
          </a:xfrm>
          <a:noFill/>
        </p:spPr>
        <p:txBody>
          <a:bodyPr lIns="0" tIns="0" rIns="0" bIns="0" anchor="t" anchorCtr="0">
            <a:noAutofit/>
          </a:bodyPr>
          <a:lstStyle>
            <a:lvl1pPr algn="l">
              <a:lnSpc>
                <a:spcPct val="90000"/>
              </a:lnSpc>
              <a:defRPr sz="5000" b="1" baseline="0">
                <a:solidFill>
                  <a:srgbClr val="3C4650"/>
                </a:solidFill>
              </a:defRPr>
            </a:lvl1pPr>
          </a:lstStyle>
          <a:p>
            <a:r>
              <a:rPr lang="sv-SE" dirty="0"/>
              <a:t>Kapitelsida ser</a:t>
            </a:r>
            <a:br>
              <a:rPr lang="sv-SE" dirty="0"/>
            </a:br>
            <a:r>
              <a:rPr lang="sv-SE" dirty="0"/>
              <a:t>ut så här</a:t>
            </a:r>
            <a:endParaRPr lang="en-US" dirty="0"/>
          </a:p>
        </p:txBody>
      </p:sp>
      <p:sp>
        <p:nvSpPr>
          <p:cNvPr id="11" name="Subtitle 2"/>
          <p:cNvSpPr>
            <a:spLocks noGrp="1"/>
          </p:cNvSpPr>
          <p:nvPr>
            <p:ph type="subTitle" idx="1" hasCustomPrompt="1"/>
          </p:nvPr>
        </p:nvSpPr>
        <p:spPr>
          <a:xfrm>
            <a:off x="702726" y="485916"/>
            <a:ext cx="7709437" cy="362684"/>
          </a:xfrm>
        </p:spPr>
        <p:txBody>
          <a:bodyPr lIns="0" tIns="0" rIns="0" bIns="0">
            <a:noAutofit/>
          </a:bodyPr>
          <a:lstStyle>
            <a:lvl1pPr marL="0" indent="0" algn="l">
              <a:buNone/>
              <a:defRPr sz="2400" b="0" i="0">
                <a:solidFill>
                  <a:srgbClr val="3C465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1</a:t>
            </a:r>
            <a:endParaRPr lang="en-US" dirty="0"/>
          </a:p>
        </p:txBody>
      </p:sp>
    </p:spTree>
    <p:extLst>
      <p:ext uri="{BB962C8B-B14F-4D97-AF65-F5344CB8AC3E}">
        <p14:creationId xmlns:p14="http://schemas.microsoft.com/office/powerpoint/2010/main" val="2313118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ing pag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681413" y="1142471"/>
            <a:ext cx="7730750" cy="2580890"/>
          </a:xfrm>
          <a:noFill/>
        </p:spPr>
        <p:txBody>
          <a:bodyPr lIns="0" tIns="0" rIns="0" bIns="0" anchor="t" anchorCtr="0">
            <a:noAutofit/>
          </a:bodyPr>
          <a:lstStyle>
            <a:lvl1pPr algn="l">
              <a:lnSpc>
                <a:spcPct val="90000"/>
              </a:lnSpc>
              <a:defRPr sz="5000" b="1" baseline="0">
                <a:solidFill>
                  <a:srgbClr val="3C4650"/>
                </a:solidFill>
              </a:defRPr>
            </a:lvl1pPr>
          </a:lstStyle>
          <a:p>
            <a:r>
              <a:rPr lang="sv-SE" dirty="0"/>
              <a:t>Tack!</a:t>
            </a:r>
            <a:endParaRPr lang="en-US" dirty="0"/>
          </a:p>
        </p:txBody>
      </p:sp>
    </p:spTree>
    <p:extLst>
      <p:ext uri="{BB962C8B-B14F-4D97-AF65-F5344CB8AC3E}">
        <p14:creationId xmlns:p14="http://schemas.microsoft.com/office/powerpoint/2010/main" val="1333771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rt pag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81412" y="1142471"/>
            <a:ext cx="7730751" cy="2580890"/>
          </a:xfrm>
          <a:noFill/>
        </p:spPr>
        <p:txBody>
          <a:bodyPr lIns="0" tIns="0" rIns="0" bIns="0" anchor="t" anchorCtr="0">
            <a:noAutofit/>
          </a:bodyPr>
          <a:lstStyle>
            <a:lvl1pPr algn="l">
              <a:lnSpc>
                <a:spcPct val="90000"/>
              </a:lnSpc>
              <a:defRPr sz="5000" b="1" baseline="0">
                <a:solidFill>
                  <a:schemeClr val="accent1"/>
                </a:solidFill>
                <a:effectLst>
                  <a:outerShdw blurRad="50800" dist="50800" dir="2700000" algn="tl" rotWithShape="0">
                    <a:prstClr val="black">
                      <a:alpha val="10000"/>
                    </a:prstClr>
                  </a:outerShdw>
                </a:effectLst>
              </a:defRPr>
            </a:lvl1pPr>
          </a:lstStyle>
          <a:p>
            <a:r>
              <a:rPr lang="sv-SE" noProof="0" dirty="0"/>
              <a:t>Startsida ser</a:t>
            </a:r>
            <a:br>
              <a:rPr lang="sv-SE" noProof="0" dirty="0"/>
            </a:br>
            <a:r>
              <a:rPr lang="sv-SE" noProof="0" dirty="0"/>
              <a:t>ut så här</a:t>
            </a:r>
          </a:p>
        </p:txBody>
      </p:sp>
      <p:sp>
        <p:nvSpPr>
          <p:cNvPr id="8" name="Subtitle 2"/>
          <p:cNvSpPr>
            <a:spLocks noGrp="1"/>
          </p:cNvSpPr>
          <p:nvPr>
            <p:ph type="subTitle" idx="1" hasCustomPrompt="1"/>
          </p:nvPr>
        </p:nvSpPr>
        <p:spPr>
          <a:xfrm>
            <a:off x="694294" y="591252"/>
            <a:ext cx="7717758" cy="362684"/>
          </a:xfrm>
        </p:spPr>
        <p:txBody>
          <a:bodyPr lIns="0" tIns="0" rIns="0" bIns="0">
            <a:normAutofit/>
          </a:bodyPr>
          <a:lstStyle>
            <a:lvl1pPr marL="0" indent="0" algn="l">
              <a:buNone/>
              <a:defRPr sz="1600" b="0"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150523 / 3 ZONER</a:t>
            </a:r>
          </a:p>
        </p:txBody>
      </p:sp>
      <p:cxnSp>
        <p:nvCxnSpPr>
          <p:cNvPr id="9" name="Straight Connector 39"/>
          <p:cNvCxnSpPr/>
          <p:nvPr userDrawn="1"/>
        </p:nvCxnSpPr>
        <p:spPr>
          <a:xfrm>
            <a:off x="710997" y="1000756"/>
            <a:ext cx="7701055" cy="0"/>
          </a:xfrm>
          <a:prstGeom prst="line">
            <a:avLst/>
          </a:prstGeom>
          <a:ln w="53975">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06041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pter page pink">
    <p:spTree>
      <p:nvGrpSpPr>
        <p:cNvPr id="1" name=""/>
        <p:cNvGrpSpPr/>
        <p:nvPr/>
      </p:nvGrpSpPr>
      <p:grpSpPr>
        <a:xfrm>
          <a:off x="0" y="0"/>
          <a:ext cx="0" cy="0"/>
          <a:chOff x="0" y="0"/>
          <a:chExt cx="0" cy="0"/>
        </a:xfrm>
      </p:grpSpPr>
      <p:cxnSp>
        <p:nvCxnSpPr>
          <p:cNvPr id="40" name="Straight Connector 39"/>
          <p:cNvCxnSpPr/>
          <p:nvPr userDrawn="1"/>
        </p:nvCxnSpPr>
        <p:spPr>
          <a:xfrm>
            <a:off x="710997" y="1000756"/>
            <a:ext cx="7701055" cy="0"/>
          </a:xfrm>
          <a:prstGeom prst="line">
            <a:avLst/>
          </a:prstGeom>
          <a:ln w="539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hasCustomPrompt="1"/>
          </p:nvPr>
        </p:nvSpPr>
        <p:spPr>
          <a:xfrm>
            <a:off x="681413" y="1142471"/>
            <a:ext cx="7730750" cy="2580890"/>
          </a:xfrm>
          <a:noFill/>
        </p:spPr>
        <p:txBody>
          <a:bodyPr lIns="0" tIns="0" rIns="0" bIns="0" anchor="t" anchorCtr="0">
            <a:noAutofit/>
          </a:bodyPr>
          <a:lstStyle>
            <a:lvl1pPr algn="l">
              <a:lnSpc>
                <a:spcPct val="90000"/>
              </a:lnSpc>
              <a:defRPr sz="5000" b="1" baseline="0">
                <a:solidFill>
                  <a:srgbClr val="3C4650"/>
                </a:solidFill>
              </a:defRPr>
            </a:lvl1pPr>
          </a:lstStyle>
          <a:p>
            <a:r>
              <a:rPr lang="sv-SE" dirty="0"/>
              <a:t>Kapitelsida ser</a:t>
            </a:r>
            <a:br>
              <a:rPr lang="sv-SE" dirty="0"/>
            </a:br>
            <a:r>
              <a:rPr lang="sv-SE" dirty="0"/>
              <a:t>ut så här</a:t>
            </a:r>
            <a:endParaRPr lang="en-US" dirty="0"/>
          </a:p>
        </p:txBody>
      </p:sp>
      <p:sp>
        <p:nvSpPr>
          <p:cNvPr id="11" name="Subtitle 2"/>
          <p:cNvSpPr>
            <a:spLocks noGrp="1"/>
          </p:cNvSpPr>
          <p:nvPr>
            <p:ph type="subTitle" idx="1" hasCustomPrompt="1"/>
          </p:nvPr>
        </p:nvSpPr>
        <p:spPr>
          <a:xfrm>
            <a:off x="702726" y="485916"/>
            <a:ext cx="7709437" cy="362684"/>
          </a:xfrm>
        </p:spPr>
        <p:txBody>
          <a:bodyPr lIns="0" tIns="0" rIns="0" bIns="0">
            <a:noAutofit/>
          </a:bodyPr>
          <a:lstStyle>
            <a:lvl1pPr marL="0" indent="0" algn="l">
              <a:buNone/>
              <a:defRPr sz="2400" b="0" i="0">
                <a:solidFill>
                  <a:srgbClr val="3C465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1</a:t>
            </a:r>
            <a:endParaRPr lang="en-US" dirty="0"/>
          </a:p>
        </p:txBody>
      </p:sp>
    </p:spTree>
    <p:extLst>
      <p:ext uri="{BB962C8B-B14F-4D97-AF65-F5344CB8AC3E}">
        <p14:creationId xmlns:p14="http://schemas.microsoft.com/office/powerpoint/2010/main" val="9047610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ing pag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681413" y="1142471"/>
            <a:ext cx="7730750" cy="2580890"/>
          </a:xfrm>
          <a:noFill/>
        </p:spPr>
        <p:txBody>
          <a:bodyPr lIns="0" tIns="0" rIns="0" bIns="0" anchor="t" anchorCtr="0">
            <a:noAutofit/>
          </a:bodyPr>
          <a:lstStyle>
            <a:lvl1pPr algn="l">
              <a:lnSpc>
                <a:spcPct val="90000"/>
              </a:lnSpc>
              <a:defRPr sz="5000" b="1" baseline="0">
                <a:solidFill>
                  <a:srgbClr val="3C4650"/>
                </a:solidFill>
              </a:defRPr>
            </a:lvl1pPr>
          </a:lstStyle>
          <a:p>
            <a:r>
              <a:rPr lang="sv-SE" dirty="0"/>
              <a:t>Tack!</a:t>
            </a:r>
            <a:endParaRPr lang="en-US" dirty="0"/>
          </a:p>
        </p:txBody>
      </p:sp>
    </p:spTree>
    <p:extLst>
      <p:ext uri="{BB962C8B-B14F-4D97-AF65-F5344CB8AC3E}">
        <p14:creationId xmlns:p14="http://schemas.microsoft.com/office/powerpoint/2010/main" val="23827008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9"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305" y="0"/>
            <a:ext cx="9243922" cy="5180798"/>
          </a:xfrm>
          <a:prstGeom prst="rect">
            <a:avLst/>
          </a:prstGeom>
        </p:spPr>
      </p:pic>
      <p:sp>
        <p:nvSpPr>
          <p:cNvPr id="2" name="Rubrik 1"/>
          <p:cNvSpPr>
            <a:spLocks noGrp="1"/>
          </p:cNvSpPr>
          <p:nvPr>
            <p:ph type="ctrTitle"/>
          </p:nvPr>
        </p:nvSpPr>
        <p:spPr>
          <a:xfrm>
            <a:off x="680400" y="1141199"/>
            <a:ext cx="7729200" cy="2581200"/>
          </a:xfrm>
          <a:noFill/>
        </p:spPr>
        <p:txBody>
          <a:bodyPr vert="horz" lIns="0" tIns="0" rIns="0" bIns="0" rtlCol="0" anchor="t" anchorCtr="0">
            <a:noAutofit/>
          </a:bodyPr>
          <a:lstStyle>
            <a:lvl1pPr algn="l">
              <a:defRPr lang="sv-SE" sz="5000">
                <a:solidFill>
                  <a:srgbClr val="FFFFFF"/>
                </a:solidFill>
                <a:effectLst>
                  <a:outerShdw blurRad="50800" dist="50800" dir="2700000" algn="tl" rotWithShape="0">
                    <a:prstClr val="black">
                      <a:alpha val="10000"/>
                    </a:prstClr>
                  </a:outerShdw>
                </a:effectLst>
                <a:latin typeface="Arial (Rubriker)"/>
                <a:ea typeface="+mj-ea"/>
                <a:cs typeface="Arial (Rubriker)"/>
              </a:defRPr>
            </a:lvl1pPr>
          </a:lstStyle>
          <a:p>
            <a:pPr lvl="0" algn="l" defTabSz="457200">
              <a:lnSpc>
                <a:spcPct val="90000"/>
              </a:lnSpc>
            </a:pPr>
            <a:r>
              <a:rPr lang="sv-SE"/>
              <a:t>Klicka här för att ändra format</a:t>
            </a:r>
            <a:endParaRPr lang="sv-SE" dirty="0"/>
          </a:p>
        </p:txBody>
      </p:sp>
      <p:sp>
        <p:nvSpPr>
          <p:cNvPr id="3" name="Underrubrik 2"/>
          <p:cNvSpPr>
            <a:spLocks noGrp="1"/>
          </p:cNvSpPr>
          <p:nvPr>
            <p:ph type="subTitle" idx="1"/>
          </p:nvPr>
        </p:nvSpPr>
        <p:spPr>
          <a:xfrm>
            <a:off x="694800" y="590400"/>
            <a:ext cx="7718400" cy="363600"/>
          </a:xfrm>
          <a:prstGeom prst="rect">
            <a:avLst/>
          </a:prstGeom>
        </p:spPr>
        <p:txBody>
          <a:bodyPr vert="horz" lIns="0" tIns="0" rIns="0" bIns="0" rtlCol="0">
            <a:normAutofit/>
          </a:bodyPr>
          <a:lstStyle>
            <a:lvl1pPr marL="269875" indent="-269875">
              <a:buNone/>
              <a:defRPr lang="sv-SE" sz="1600" i="0">
                <a:solidFill>
                  <a:srgbClr val="FFFFFF"/>
                </a:solidFill>
                <a:latin typeface="Arial"/>
                <a:cs typeface="Arial"/>
              </a:defRPr>
            </a:lvl1pPr>
          </a:lstStyle>
          <a:p>
            <a:pPr marL="0" lvl="0" indent="0" defTabSz="457200"/>
            <a:r>
              <a:rPr lang="sv-SE"/>
              <a:t>Klicka här för att ändra format på underrubrik i bakgrunden</a:t>
            </a:r>
            <a:endParaRPr lang="sv-SE" dirty="0"/>
          </a:p>
        </p:txBody>
      </p:sp>
      <p:cxnSp>
        <p:nvCxnSpPr>
          <p:cNvPr id="8" name="Straight Connector 39"/>
          <p:cNvCxnSpPr/>
          <p:nvPr userDrawn="1"/>
        </p:nvCxnSpPr>
        <p:spPr>
          <a:xfrm>
            <a:off x="710997" y="1000756"/>
            <a:ext cx="7701055" cy="0"/>
          </a:xfrm>
          <a:prstGeom prst="line">
            <a:avLst/>
          </a:prstGeom>
          <a:ln w="53975">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78" descr="V_logo_fak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18311" y="4424568"/>
            <a:ext cx="2015428" cy="454474"/>
          </a:xfrm>
          <a:prstGeom prst="rect">
            <a:avLst/>
          </a:prstGeom>
        </p:spPr>
      </p:pic>
      <p:grpSp>
        <p:nvGrpSpPr>
          <p:cNvPr id="10" name="Group 43"/>
          <p:cNvGrpSpPr/>
          <p:nvPr userDrawn="1"/>
        </p:nvGrpSpPr>
        <p:grpSpPr>
          <a:xfrm>
            <a:off x="95401" y="5031728"/>
            <a:ext cx="8953198" cy="111481"/>
            <a:chOff x="117776" y="5031728"/>
            <a:chExt cx="8953198" cy="111481"/>
          </a:xfrm>
          <a:solidFill>
            <a:srgbClr val="19AAEB"/>
          </a:solidFill>
        </p:grpSpPr>
        <p:sp>
          <p:nvSpPr>
            <p:cNvPr id="12" name="Parallelogram 44"/>
            <p:cNvSpPr/>
            <p:nvPr userDrawn="1"/>
          </p:nvSpPr>
          <p:spPr>
            <a:xfrm flipH="1">
              <a:off x="11777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arallelogram 45"/>
            <p:cNvSpPr/>
            <p:nvPr userDrawn="1"/>
          </p:nvSpPr>
          <p:spPr>
            <a:xfrm flipH="1">
              <a:off x="44197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Parallelogram 46"/>
            <p:cNvSpPr/>
            <p:nvPr userDrawn="1"/>
          </p:nvSpPr>
          <p:spPr>
            <a:xfrm flipH="1">
              <a:off x="76618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Parallelogram 47"/>
            <p:cNvSpPr/>
            <p:nvPr userDrawn="1"/>
          </p:nvSpPr>
          <p:spPr>
            <a:xfrm flipH="1">
              <a:off x="109038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Parallelogram 48"/>
            <p:cNvSpPr/>
            <p:nvPr userDrawn="1"/>
          </p:nvSpPr>
          <p:spPr>
            <a:xfrm flipH="1">
              <a:off x="141458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Parallelogram 49"/>
            <p:cNvSpPr/>
            <p:nvPr userDrawn="1"/>
          </p:nvSpPr>
          <p:spPr>
            <a:xfrm flipH="1">
              <a:off x="173879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arallelogram 50"/>
            <p:cNvSpPr/>
            <p:nvPr userDrawn="1"/>
          </p:nvSpPr>
          <p:spPr>
            <a:xfrm flipH="1">
              <a:off x="206299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Parallelogram 51"/>
            <p:cNvSpPr/>
            <p:nvPr userDrawn="1"/>
          </p:nvSpPr>
          <p:spPr>
            <a:xfrm flipH="1">
              <a:off x="2387197"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Parallelogram 52"/>
            <p:cNvSpPr/>
            <p:nvPr userDrawn="1"/>
          </p:nvSpPr>
          <p:spPr>
            <a:xfrm flipH="1">
              <a:off x="2711400"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Parallelogram 53"/>
            <p:cNvSpPr/>
            <p:nvPr userDrawn="1"/>
          </p:nvSpPr>
          <p:spPr>
            <a:xfrm flipH="1">
              <a:off x="3035603"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Parallelogram 54"/>
            <p:cNvSpPr/>
            <p:nvPr userDrawn="1"/>
          </p:nvSpPr>
          <p:spPr>
            <a:xfrm flipH="1">
              <a:off x="335980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Parallelogram 55"/>
            <p:cNvSpPr/>
            <p:nvPr userDrawn="1"/>
          </p:nvSpPr>
          <p:spPr>
            <a:xfrm flipH="1">
              <a:off x="368400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Parallelogram 56"/>
            <p:cNvSpPr/>
            <p:nvPr userDrawn="1"/>
          </p:nvSpPr>
          <p:spPr>
            <a:xfrm flipH="1">
              <a:off x="400821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Parallelogram 57"/>
            <p:cNvSpPr/>
            <p:nvPr userDrawn="1"/>
          </p:nvSpPr>
          <p:spPr>
            <a:xfrm flipH="1">
              <a:off x="433241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Parallelogram 58"/>
            <p:cNvSpPr/>
            <p:nvPr userDrawn="1"/>
          </p:nvSpPr>
          <p:spPr>
            <a:xfrm flipH="1">
              <a:off x="465661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Parallelogram 59"/>
            <p:cNvSpPr/>
            <p:nvPr userDrawn="1"/>
          </p:nvSpPr>
          <p:spPr>
            <a:xfrm flipH="1">
              <a:off x="498082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Parallelogram 60"/>
            <p:cNvSpPr/>
            <p:nvPr userDrawn="1"/>
          </p:nvSpPr>
          <p:spPr>
            <a:xfrm flipH="1">
              <a:off x="530502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Parallelogram 61"/>
            <p:cNvSpPr/>
            <p:nvPr userDrawn="1"/>
          </p:nvSpPr>
          <p:spPr>
            <a:xfrm flipH="1">
              <a:off x="5629227"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Parallelogram 62"/>
            <p:cNvSpPr/>
            <p:nvPr userDrawn="1"/>
          </p:nvSpPr>
          <p:spPr>
            <a:xfrm flipH="1">
              <a:off x="5953430"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Parallelogram 63"/>
            <p:cNvSpPr/>
            <p:nvPr userDrawn="1"/>
          </p:nvSpPr>
          <p:spPr>
            <a:xfrm flipH="1">
              <a:off x="6277633"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Parallelogram 64"/>
            <p:cNvSpPr/>
            <p:nvPr userDrawn="1"/>
          </p:nvSpPr>
          <p:spPr>
            <a:xfrm flipH="1">
              <a:off x="660183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Parallelogram 65"/>
            <p:cNvSpPr/>
            <p:nvPr userDrawn="1"/>
          </p:nvSpPr>
          <p:spPr>
            <a:xfrm flipH="1">
              <a:off x="692603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Parallelogram 66"/>
            <p:cNvSpPr/>
            <p:nvPr userDrawn="1"/>
          </p:nvSpPr>
          <p:spPr>
            <a:xfrm flipH="1">
              <a:off x="725024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Parallelogram 67"/>
            <p:cNvSpPr/>
            <p:nvPr userDrawn="1"/>
          </p:nvSpPr>
          <p:spPr>
            <a:xfrm flipH="1">
              <a:off x="757444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Parallelogram 68"/>
            <p:cNvSpPr/>
            <p:nvPr userDrawn="1"/>
          </p:nvSpPr>
          <p:spPr>
            <a:xfrm flipH="1">
              <a:off x="789864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Parallelogram 69"/>
            <p:cNvSpPr/>
            <p:nvPr userDrawn="1"/>
          </p:nvSpPr>
          <p:spPr>
            <a:xfrm flipH="1">
              <a:off x="822285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Parallelogram 70"/>
            <p:cNvSpPr/>
            <p:nvPr userDrawn="1"/>
          </p:nvSpPr>
          <p:spPr>
            <a:xfrm flipH="1">
              <a:off x="854705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Parallelogram 71"/>
            <p:cNvSpPr/>
            <p:nvPr userDrawn="1"/>
          </p:nvSpPr>
          <p:spPr>
            <a:xfrm flipH="1">
              <a:off x="887125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0" name="Picture 5" descr="VT_VGR_Neg.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3727" y="4557447"/>
            <a:ext cx="1296144" cy="199829"/>
          </a:xfrm>
          <a:prstGeom prst="rect">
            <a:avLst/>
          </a:prstGeom>
        </p:spPr>
      </p:pic>
    </p:spTree>
    <p:extLst>
      <p:ext uri="{BB962C8B-B14F-4D97-AF65-F5344CB8AC3E}">
        <p14:creationId xmlns:p14="http://schemas.microsoft.com/office/powerpoint/2010/main" val="38694820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6" name="Rektangel 5"/>
          <p:cNvSpPr/>
          <p:nvPr userDrawn="1"/>
        </p:nvSpPr>
        <p:spPr>
          <a:xfrm>
            <a:off x="206375" y="214053"/>
            <a:ext cx="8729663" cy="4313497"/>
          </a:xfrm>
          <a:prstGeom prst="rect">
            <a:avLst/>
          </a:prstGeom>
          <a:solidFill>
            <a:srgbClr val="E8F5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solidFill>
                <a:schemeClr val="bg2"/>
              </a:solidFill>
              <a:effectLst/>
            </a:endParaRPr>
          </a:p>
        </p:txBody>
      </p:sp>
      <p:sp>
        <p:nvSpPr>
          <p:cNvPr id="2" name="Rubrik 1"/>
          <p:cNvSpPr>
            <a:spLocks noGrp="1"/>
          </p:cNvSpPr>
          <p:nvPr>
            <p:ph type="title"/>
          </p:nvPr>
        </p:nvSpPr>
        <p:spPr>
          <a:xfrm>
            <a:off x="705600" y="586800"/>
            <a:ext cx="7707600" cy="396000"/>
          </a:xfrm>
        </p:spPr>
        <p:txBody>
          <a:bodyPr/>
          <a:lstStyle>
            <a:lvl1pPr algn="l">
              <a:defRPr/>
            </a:lvl1pPr>
          </a:lstStyle>
          <a:p>
            <a:r>
              <a:rPr lang="sv-SE"/>
              <a:t>Klicka här för att ändra format</a:t>
            </a:r>
          </a:p>
        </p:txBody>
      </p:sp>
      <p:sp>
        <p:nvSpPr>
          <p:cNvPr id="3" name="Platshållare för innehåll 2"/>
          <p:cNvSpPr>
            <a:spLocks noGrp="1"/>
          </p:cNvSpPr>
          <p:nvPr>
            <p:ph idx="1"/>
          </p:nvPr>
        </p:nvSpPr>
        <p:spPr>
          <a:xfrm>
            <a:off x="705600" y="1198800"/>
            <a:ext cx="5432400" cy="3196800"/>
          </a:xfrm>
          <a:prstGeom prst="rect">
            <a:avLst/>
          </a:prstGeom>
        </p:spPr>
        <p:txBody>
          <a:bodyPr/>
          <a:lstStyle>
            <a:lvl1pPr marL="265113" indent="-265113">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6"/>
          <p:cNvSpPr>
            <a:spLocks noGrp="1"/>
          </p:cNvSpPr>
          <p:nvPr>
            <p:ph type="ftr" sz="quarter" idx="10"/>
          </p:nvPr>
        </p:nvSpPr>
        <p:spPr/>
        <p:txBody>
          <a:bodyPr/>
          <a:lstStyle/>
          <a:p>
            <a:pPr defTabSz="457200">
              <a:spcBef>
                <a:spcPct val="0"/>
              </a:spcBef>
            </a:pPr>
            <a:endParaRPr lang="sv-SE" dirty="0"/>
          </a:p>
        </p:txBody>
      </p:sp>
      <p:sp>
        <p:nvSpPr>
          <p:cNvPr id="8" name="Platshållare för bildnummer 7"/>
          <p:cNvSpPr>
            <a:spLocks noGrp="1"/>
          </p:cNvSpPr>
          <p:nvPr>
            <p:ph type="sldNum" sz="quarter" idx="11"/>
          </p:nvPr>
        </p:nvSpPr>
        <p:spPr/>
        <p:txBody>
          <a:bodyPr/>
          <a:lstStyle/>
          <a:p>
            <a:pPr defTabSz="457200"/>
            <a:fld id="{D42979E0-7723-4711-BE79-E6A8ABD26BF8}" type="slidenum">
              <a:rPr lang="sv-SE" smtClean="0"/>
              <a:pPr defTabSz="457200"/>
              <a:t>‹#›</a:t>
            </a:fld>
            <a:endParaRPr lang="sv-SE" dirty="0"/>
          </a:p>
        </p:txBody>
      </p:sp>
    </p:spTree>
    <p:extLst>
      <p:ext uri="{BB962C8B-B14F-4D97-AF65-F5344CB8AC3E}">
        <p14:creationId xmlns:p14="http://schemas.microsoft.com/office/powerpoint/2010/main" val="5557613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Rektangel 5"/>
          <p:cNvSpPr/>
          <p:nvPr userDrawn="1"/>
        </p:nvSpPr>
        <p:spPr>
          <a:xfrm>
            <a:off x="206375" y="214053"/>
            <a:ext cx="8729663" cy="4313497"/>
          </a:xfrm>
          <a:prstGeom prst="rect">
            <a:avLst/>
          </a:prstGeom>
          <a:solidFill>
            <a:srgbClr val="E8F5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solidFill>
                <a:schemeClr val="bg2"/>
              </a:solidFill>
              <a:effectLst/>
            </a:endParaRPr>
          </a:p>
        </p:txBody>
      </p:sp>
      <p:sp>
        <p:nvSpPr>
          <p:cNvPr id="2" name="Rubrik 1"/>
          <p:cNvSpPr>
            <a:spLocks noGrp="1"/>
          </p:cNvSpPr>
          <p:nvPr>
            <p:ph type="title"/>
          </p:nvPr>
        </p:nvSpPr>
        <p:spPr>
          <a:xfrm>
            <a:off x="705600" y="586800"/>
            <a:ext cx="7707600" cy="396000"/>
          </a:xfrm>
        </p:spPr>
        <p:txBody>
          <a:bodyPr/>
          <a:lstStyle>
            <a:lvl1pPr algn="l">
              <a:defRPr/>
            </a:lvl1pPr>
          </a:lstStyle>
          <a:p>
            <a:r>
              <a:rPr lang="sv-SE"/>
              <a:t>Klicka här för att ändra format</a:t>
            </a:r>
          </a:p>
        </p:txBody>
      </p:sp>
      <p:sp>
        <p:nvSpPr>
          <p:cNvPr id="7" name="Platshållare för sidfot 6"/>
          <p:cNvSpPr>
            <a:spLocks noGrp="1"/>
          </p:cNvSpPr>
          <p:nvPr>
            <p:ph type="ftr" sz="quarter" idx="10"/>
          </p:nvPr>
        </p:nvSpPr>
        <p:spPr/>
        <p:txBody>
          <a:bodyPr/>
          <a:lstStyle/>
          <a:p>
            <a:pPr defTabSz="457200">
              <a:spcBef>
                <a:spcPct val="0"/>
              </a:spcBef>
            </a:pPr>
            <a:endParaRPr lang="sv-SE" dirty="0"/>
          </a:p>
        </p:txBody>
      </p:sp>
      <p:sp>
        <p:nvSpPr>
          <p:cNvPr id="8" name="Platshållare för bildnummer 7"/>
          <p:cNvSpPr>
            <a:spLocks noGrp="1"/>
          </p:cNvSpPr>
          <p:nvPr>
            <p:ph type="sldNum" sz="quarter" idx="11"/>
          </p:nvPr>
        </p:nvSpPr>
        <p:spPr/>
        <p:txBody>
          <a:bodyPr/>
          <a:lstStyle/>
          <a:p>
            <a:pPr defTabSz="457200"/>
            <a:fld id="{D42979E0-7723-4711-BE79-E6A8ABD26BF8}" type="slidenum">
              <a:rPr lang="sv-SE" smtClean="0"/>
              <a:pPr defTabSz="457200"/>
              <a:t>‹#›</a:t>
            </a:fld>
            <a:endParaRPr lang="sv-SE" dirty="0"/>
          </a:p>
        </p:txBody>
      </p:sp>
      <p:sp>
        <p:nvSpPr>
          <p:cNvPr id="5" name="Platshållare för text 4"/>
          <p:cNvSpPr>
            <a:spLocks noGrp="1"/>
          </p:cNvSpPr>
          <p:nvPr>
            <p:ph type="body" sz="quarter" idx="12"/>
          </p:nvPr>
        </p:nvSpPr>
        <p:spPr>
          <a:xfrm>
            <a:off x="705600" y="1198800"/>
            <a:ext cx="5184775" cy="3197225"/>
          </a:xfrm>
        </p:spPr>
        <p:txBody>
          <a:bodyPr/>
          <a:lstStyle>
            <a:lvl1pPr marL="0" indent="0">
              <a:buNone/>
              <a:defRPr/>
            </a:lvl1pPr>
            <a:lvl2pPr marL="625475" indent="-257175">
              <a:defRPr/>
            </a:lvl2pPr>
            <a:lvl3pPr marL="1074738" indent="-247650">
              <a:defRPr/>
            </a:lvl3pPr>
            <a:lvl4pPr marL="1347788" indent="-152400">
              <a:defRPr/>
            </a:lvl4pPr>
            <a:lvl5pPr marL="1973263" indent="-238125">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3433572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6" name="Rektangel 5"/>
          <p:cNvSpPr/>
          <p:nvPr userDrawn="1"/>
        </p:nvSpPr>
        <p:spPr>
          <a:xfrm>
            <a:off x="206375" y="214053"/>
            <a:ext cx="8729663" cy="4313497"/>
          </a:xfrm>
          <a:prstGeom prst="rect">
            <a:avLst/>
          </a:prstGeom>
          <a:solidFill>
            <a:srgbClr val="E8F5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solidFill>
                <a:schemeClr val="bg2"/>
              </a:solidFill>
              <a:effectLst/>
            </a:endParaRPr>
          </a:p>
        </p:txBody>
      </p:sp>
      <p:sp>
        <p:nvSpPr>
          <p:cNvPr id="2" name="Rubrik 1"/>
          <p:cNvSpPr>
            <a:spLocks noGrp="1"/>
          </p:cNvSpPr>
          <p:nvPr>
            <p:ph type="title"/>
          </p:nvPr>
        </p:nvSpPr>
        <p:spPr/>
        <p:txBody>
          <a:bodyPr/>
          <a:lstStyle>
            <a:lvl1pPr algn="l">
              <a:defRPr/>
            </a:lvl1pPr>
          </a:lstStyle>
          <a:p>
            <a:r>
              <a:rPr lang="sv-SE"/>
              <a:t>Klicka här för att ändra format</a:t>
            </a:r>
          </a:p>
        </p:txBody>
      </p:sp>
      <p:sp>
        <p:nvSpPr>
          <p:cNvPr id="3" name="Platshållare för innehåll 2"/>
          <p:cNvSpPr>
            <a:spLocks noGrp="1"/>
          </p:cNvSpPr>
          <p:nvPr>
            <p:ph idx="1"/>
          </p:nvPr>
        </p:nvSpPr>
        <p:spPr>
          <a:xfrm>
            <a:off x="705600" y="1198800"/>
            <a:ext cx="3708000" cy="3196800"/>
          </a:xfrm>
          <a:prstGeom prst="rect">
            <a:avLst/>
          </a:prstGeom>
        </p:spPr>
        <p:txBody>
          <a:bodyPr/>
          <a:lstStyle>
            <a:lvl1pPr marL="265113" indent="-265113">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6"/>
          <p:cNvSpPr>
            <a:spLocks noGrp="1"/>
          </p:cNvSpPr>
          <p:nvPr>
            <p:ph type="ftr" sz="quarter" idx="10"/>
          </p:nvPr>
        </p:nvSpPr>
        <p:spPr/>
        <p:txBody>
          <a:bodyPr/>
          <a:lstStyle/>
          <a:p>
            <a:pPr defTabSz="457200">
              <a:spcBef>
                <a:spcPct val="0"/>
              </a:spcBef>
            </a:pPr>
            <a:endParaRPr lang="sv-SE" dirty="0"/>
          </a:p>
        </p:txBody>
      </p:sp>
      <p:sp>
        <p:nvSpPr>
          <p:cNvPr id="8" name="Platshållare för bildnummer 7"/>
          <p:cNvSpPr>
            <a:spLocks noGrp="1"/>
          </p:cNvSpPr>
          <p:nvPr>
            <p:ph type="sldNum" sz="quarter" idx="11"/>
          </p:nvPr>
        </p:nvSpPr>
        <p:spPr/>
        <p:txBody>
          <a:bodyPr/>
          <a:lstStyle/>
          <a:p>
            <a:pPr defTabSz="457200"/>
            <a:fld id="{D42979E0-7723-4711-BE79-E6A8ABD26BF8}" type="slidenum">
              <a:rPr lang="sv-SE" smtClean="0"/>
              <a:pPr defTabSz="457200"/>
              <a:t>‹#›</a:t>
            </a:fld>
            <a:endParaRPr lang="sv-SE" dirty="0"/>
          </a:p>
        </p:txBody>
      </p:sp>
      <p:sp>
        <p:nvSpPr>
          <p:cNvPr id="9" name="Platshållare för innehåll 2"/>
          <p:cNvSpPr>
            <a:spLocks noGrp="1"/>
          </p:cNvSpPr>
          <p:nvPr>
            <p:ph idx="12"/>
          </p:nvPr>
        </p:nvSpPr>
        <p:spPr>
          <a:xfrm>
            <a:off x="4705200" y="1198800"/>
            <a:ext cx="3708000" cy="3196800"/>
          </a:xfrm>
          <a:prstGeom prst="rect">
            <a:avLst/>
          </a:prstGeom>
        </p:spPr>
        <p:txBody>
          <a:bodyPr/>
          <a:lstStyle>
            <a:lvl1pPr marL="265113" indent="-265113">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5835567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ubrik och 2 textspalter">
    <p:spTree>
      <p:nvGrpSpPr>
        <p:cNvPr id="1" name=""/>
        <p:cNvGrpSpPr/>
        <p:nvPr/>
      </p:nvGrpSpPr>
      <p:grpSpPr>
        <a:xfrm>
          <a:off x="0" y="0"/>
          <a:ext cx="0" cy="0"/>
          <a:chOff x="0" y="0"/>
          <a:chExt cx="0" cy="0"/>
        </a:xfrm>
      </p:grpSpPr>
      <p:sp>
        <p:nvSpPr>
          <p:cNvPr id="6" name="Rektangel 5"/>
          <p:cNvSpPr/>
          <p:nvPr userDrawn="1"/>
        </p:nvSpPr>
        <p:spPr>
          <a:xfrm>
            <a:off x="206375" y="214053"/>
            <a:ext cx="8729663" cy="4313497"/>
          </a:xfrm>
          <a:prstGeom prst="rect">
            <a:avLst/>
          </a:prstGeom>
          <a:solidFill>
            <a:srgbClr val="E8F5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solidFill>
                <a:schemeClr val="bg2"/>
              </a:solidFill>
              <a:effectLst/>
            </a:endParaRPr>
          </a:p>
        </p:txBody>
      </p:sp>
      <p:sp>
        <p:nvSpPr>
          <p:cNvPr id="2" name="Rubrik 1"/>
          <p:cNvSpPr>
            <a:spLocks noGrp="1"/>
          </p:cNvSpPr>
          <p:nvPr>
            <p:ph type="title"/>
          </p:nvPr>
        </p:nvSpPr>
        <p:spPr>
          <a:xfrm>
            <a:off x="705600" y="586800"/>
            <a:ext cx="7707600" cy="396000"/>
          </a:xfrm>
        </p:spPr>
        <p:txBody>
          <a:bodyPr/>
          <a:lstStyle>
            <a:lvl1pPr algn="l">
              <a:defRPr/>
            </a:lvl1pPr>
          </a:lstStyle>
          <a:p>
            <a:r>
              <a:rPr lang="sv-SE"/>
              <a:t>Klicka här för att ändra format</a:t>
            </a:r>
            <a:endParaRPr lang="sv-SE" dirty="0"/>
          </a:p>
        </p:txBody>
      </p:sp>
      <p:sp>
        <p:nvSpPr>
          <p:cNvPr id="7" name="Platshållare för sidfot 6"/>
          <p:cNvSpPr>
            <a:spLocks noGrp="1"/>
          </p:cNvSpPr>
          <p:nvPr>
            <p:ph type="ftr" sz="quarter" idx="10"/>
          </p:nvPr>
        </p:nvSpPr>
        <p:spPr/>
        <p:txBody>
          <a:bodyPr/>
          <a:lstStyle/>
          <a:p>
            <a:pPr defTabSz="457200">
              <a:spcBef>
                <a:spcPct val="0"/>
              </a:spcBef>
            </a:pPr>
            <a:endParaRPr lang="sv-SE" dirty="0"/>
          </a:p>
        </p:txBody>
      </p:sp>
      <p:sp>
        <p:nvSpPr>
          <p:cNvPr id="8" name="Platshållare för bildnummer 7"/>
          <p:cNvSpPr>
            <a:spLocks noGrp="1"/>
          </p:cNvSpPr>
          <p:nvPr>
            <p:ph type="sldNum" sz="quarter" idx="11"/>
          </p:nvPr>
        </p:nvSpPr>
        <p:spPr/>
        <p:txBody>
          <a:bodyPr/>
          <a:lstStyle/>
          <a:p>
            <a:pPr defTabSz="457200"/>
            <a:fld id="{D42979E0-7723-4711-BE79-E6A8ABD26BF8}" type="slidenum">
              <a:rPr lang="sv-SE" smtClean="0"/>
              <a:pPr defTabSz="457200"/>
              <a:t>‹#›</a:t>
            </a:fld>
            <a:endParaRPr lang="sv-SE" dirty="0"/>
          </a:p>
        </p:txBody>
      </p:sp>
      <p:sp>
        <p:nvSpPr>
          <p:cNvPr id="5" name="Platshållare för text 4"/>
          <p:cNvSpPr>
            <a:spLocks noGrp="1"/>
          </p:cNvSpPr>
          <p:nvPr>
            <p:ph type="body" sz="quarter" idx="12"/>
          </p:nvPr>
        </p:nvSpPr>
        <p:spPr>
          <a:xfrm>
            <a:off x="705600" y="1198800"/>
            <a:ext cx="3708000" cy="3197225"/>
          </a:xfrm>
        </p:spPr>
        <p:txBody>
          <a:bodyPr/>
          <a:lstStyle>
            <a:lvl1pPr marL="0" indent="0">
              <a:buNone/>
              <a:defRPr/>
            </a:lvl1pPr>
            <a:lvl2pPr marL="625475" indent="-257175">
              <a:defRPr/>
            </a:lvl2pPr>
            <a:lvl3pPr marL="1074738" indent="-247650">
              <a:defRPr/>
            </a:lvl3pPr>
            <a:lvl4pPr marL="1347788" indent="-152400">
              <a:defRPr/>
            </a:lvl4pPr>
            <a:lvl5pPr marL="1973263" indent="-238125">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text 4"/>
          <p:cNvSpPr>
            <a:spLocks noGrp="1"/>
          </p:cNvSpPr>
          <p:nvPr>
            <p:ph type="body" sz="quarter" idx="13"/>
          </p:nvPr>
        </p:nvSpPr>
        <p:spPr>
          <a:xfrm>
            <a:off x="4705200" y="1198800"/>
            <a:ext cx="3708000" cy="3197225"/>
          </a:xfrm>
        </p:spPr>
        <p:txBody>
          <a:bodyPr/>
          <a:lstStyle>
            <a:lvl1pPr marL="0" indent="0">
              <a:buNone/>
              <a:defRPr/>
            </a:lvl1pPr>
            <a:lvl2pPr marL="625475" indent="-257175">
              <a:defRPr/>
            </a:lvl2pPr>
            <a:lvl3pPr marL="1074738" indent="-247650">
              <a:defRPr/>
            </a:lvl3pPr>
            <a:lvl4pPr marL="1347788" indent="-152400">
              <a:defRPr/>
            </a:lvl4pPr>
            <a:lvl5pPr marL="1973263" indent="-238125">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8182248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ubrik + innehåll med bild">
    <p:spTree>
      <p:nvGrpSpPr>
        <p:cNvPr id="1" name=""/>
        <p:cNvGrpSpPr/>
        <p:nvPr/>
      </p:nvGrpSpPr>
      <p:grpSpPr>
        <a:xfrm>
          <a:off x="0" y="0"/>
          <a:ext cx="0" cy="0"/>
          <a:chOff x="0" y="0"/>
          <a:chExt cx="0" cy="0"/>
        </a:xfrm>
      </p:grpSpPr>
      <p:sp>
        <p:nvSpPr>
          <p:cNvPr id="6" name="Rektangel 5"/>
          <p:cNvSpPr/>
          <p:nvPr userDrawn="1"/>
        </p:nvSpPr>
        <p:spPr>
          <a:xfrm>
            <a:off x="206375" y="214053"/>
            <a:ext cx="8729663" cy="4313497"/>
          </a:xfrm>
          <a:prstGeom prst="rect">
            <a:avLst/>
          </a:prstGeom>
          <a:solidFill>
            <a:srgbClr val="E8F5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solidFill>
                <a:schemeClr val="bg2"/>
              </a:solidFill>
              <a:effectLst/>
            </a:endParaRPr>
          </a:p>
        </p:txBody>
      </p:sp>
      <p:sp>
        <p:nvSpPr>
          <p:cNvPr id="2" name="Rubrik 1"/>
          <p:cNvSpPr>
            <a:spLocks noGrp="1"/>
          </p:cNvSpPr>
          <p:nvPr>
            <p:ph type="title"/>
          </p:nvPr>
        </p:nvSpPr>
        <p:spPr/>
        <p:txBody>
          <a:bodyPr/>
          <a:lstStyle>
            <a:lvl1pPr algn="l">
              <a:defRPr/>
            </a:lvl1pPr>
          </a:lstStyle>
          <a:p>
            <a:r>
              <a:rPr lang="sv-SE"/>
              <a:t>Klicka här för att ändra format</a:t>
            </a:r>
          </a:p>
        </p:txBody>
      </p:sp>
      <p:sp>
        <p:nvSpPr>
          <p:cNvPr id="3" name="Platshållare för innehåll 2"/>
          <p:cNvSpPr>
            <a:spLocks noGrp="1"/>
          </p:cNvSpPr>
          <p:nvPr>
            <p:ph idx="1"/>
          </p:nvPr>
        </p:nvSpPr>
        <p:spPr>
          <a:xfrm>
            <a:off x="705600" y="1198800"/>
            <a:ext cx="5184000" cy="3196800"/>
          </a:xfrm>
          <a:prstGeom prst="rect">
            <a:avLst/>
          </a:prstGeom>
        </p:spPr>
        <p:txBody>
          <a:bodyPr/>
          <a:lstStyle>
            <a:lvl1pPr marL="265113" indent="-265113">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6"/>
          <p:cNvSpPr>
            <a:spLocks noGrp="1"/>
          </p:cNvSpPr>
          <p:nvPr>
            <p:ph type="ftr" sz="quarter" idx="10"/>
          </p:nvPr>
        </p:nvSpPr>
        <p:spPr/>
        <p:txBody>
          <a:bodyPr/>
          <a:lstStyle/>
          <a:p>
            <a:pPr defTabSz="457200">
              <a:spcBef>
                <a:spcPct val="0"/>
              </a:spcBef>
            </a:pPr>
            <a:endParaRPr lang="sv-SE" dirty="0"/>
          </a:p>
        </p:txBody>
      </p:sp>
      <p:sp>
        <p:nvSpPr>
          <p:cNvPr id="8" name="Platshållare för bildnummer 7"/>
          <p:cNvSpPr>
            <a:spLocks noGrp="1"/>
          </p:cNvSpPr>
          <p:nvPr>
            <p:ph type="sldNum" sz="quarter" idx="11"/>
          </p:nvPr>
        </p:nvSpPr>
        <p:spPr/>
        <p:txBody>
          <a:bodyPr/>
          <a:lstStyle/>
          <a:p>
            <a:pPr defTabSz="457200"/>
            <a:fld id="{D42979E0-7723-4711-BE79-E6A8ABD26BF8}" type="slidenum">
              <a:rPr lang="sv-SE" smtClean="0"/>
              <a:pPr defTabSz="457200"/>
              <a:t>‹#›</a:t>
            </a:fld>
            <a:endParaRPr lang="sv-SE" dirty="0"/>
          </a:p>
        </p:txBody>
      </p:sp>
      <p:sp>
        <p:nvSpPr>
          <p:cNvPr id="9" name="Picture Placeholder 6"/>
          <p:cNvSpPr>
            <a:spLocks noGrp="1"/>
          </p:cNvSpPr>
          <p:nvPr>
            <p:ph type="pic" sz="quarter" idx="15" hasCustomPrompt="1"/>
          </p:nvPr>
        </p:nvSpPr>
        <p:spPr>
          <a:xfrm>
            <a:off x="6136624" y="1265424"/>
            <a:ext cx="2273300" cy="2995426"/>
          </a:xfrm>
          <a:solidFill>
            <a:srgbClr val="BFBFBF"/>
          </a:solidFill>
          <a:ln w="38100" cmpd="sng">
            <a:solidFill>
              <a:srgbClr val="FFFFFF"/>
            </a:solidFill>
            <a:miter lim="800000"/>
          </a:ln>
        </p:spPr>
        <p:txBody>
          <a:bodyPr anchor="ctr" anchorCtr="0">
            <a:normAutofit/>
          </a:bodyPr>
          <a:lstStyle>
            <a:lvl1pPr marL="0" indent="0" algn="ctr">
              <a:buNone/>
              <a:defRPr sz="1000">
                <a:solidFill>
                  <a:srgbClr val="00394D"/>
                </a:solidFill>
              </a:defRPr>
            </a:lvl1pPr>
          </a:lstStyle>
          <a:p>
            <a:r>
              <a:rPr lang="en-US" dirty="0" err="1"/>
              <a:t>Klicka</a:t>
            </a:r>
            <a:r>
              <a:rPr lang="en-US" dirty="0"/>
              <a:t> </a:t>
            </a:r>
            <a:r>
              <a:rPr lang="en-US" dirty="0" err="1"/>
              <a:t>på</a:t>
            </a:r>
            <a:r>
              <a:rPr lang="en-US" dirty="0"/>
              <a:t> </a:t>
            </a:r>
            <a:r>
              <a:rPr lang="en-US" dirty="0" err="1"/>
              <a:t>ikonen</a:t>
            </a:r>
            <a:br>
              <a:rPr lang="en-US" dirty="0"/>
            </a:br>
            <a:br>
              <a:rPr lang="en-US" dirty="0"/>
            </a:br>
            <a:r>
              <a:rPr lang="en-US" dirty="0" err="1"/>
              <a:t>för</a:t>
            </a:r>
            <a:r>
              <a:rPr lang="en-US" dirty="0"/>
              <a:t> </a:t>
            </a:r>
            <a:r>
              <a:rPr lang="en-US" dirty="0" err="1"/>
              <a:t>att</a:t>
            </a:r>
            <a:r>
              <a:rPr lang="en-US" dirty="0"/>
              <a:t> </a:t>
            </a:r>
            <a:r>
              <a:rPr lang="en-US" dirty="0" err="1"/>
              <a:t>lägga</a:t>
            </a:r>
            <a:r>
              <a:rPr lang="en-US" dirty="0"/>
              <a:t> till </a:t>
            </a:r>
            <a:r>
              <a:rPr lang="en-US" dirty="0" err="1"/>
              <a:t>en</a:t>
            </a:r>
            <a:r>
              <a:rPr lang="en-US" dirty="0"/>
              <a:t> </a:t>
            </a:r>
            <a:r>
              <a:rPr lang="en-US" dirty="0" err="1"/>
              <a:t>bild</a:t>
            </a:r>
            <a:endParaRPr lang="en-US" dirty="0"/>
          </a:p>
        </p:txBody>
      </p:sp>
    </p:spTree>
    <p:extLst>
      <p:ext uri="{BB962C8B-B14F-4D97-AF65-F5344CB8AC3E}">
        <p14:creationId xmlns:p14="http://schemas.microsoft.com/office/powerpoint/2010/main" val="39574560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ubrik + 3 Bilder med bildtext">
    <p:spTree>
      <p:nvGrpSpPr>
        <p:cNvPr id="1" name=""/>
        <p:cNvGrpSpPr/>
        <p:nvPr/>
      </p:nvGrpSpPr>
      <p:grpSpPr>
        <a:xfrm>
          <a:off x="0" y="0"/>
          <a:ext cx="0" cy="0"/>
          <a:chOff x="0" y="0"/>
          <a:chExt cx="0" cy="0"/>
        </a:xfrm>
      </p:grpSpPr>
      <p:sp>
        <p:nvSpPr>
          <p:cNvPr id="6" name="Rektangel 5"/>
          <p:cNvSpPr/>
          <p:nvPr userDrawn="1"/>
        </p:nvSpPr>
        <p:spPr>
          <a:xfrm>
            <a:off x="206375" y="214053"/>
            <a:ext cx="8729663" cy="4313497"/>
          </a:xfrm>
          <a:prstGeom prst="rect">
            <a:avLst/>
          </a:prstGeom>
          <a:solidFill>
            <a:srgbClr val="E8F5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solidFill>
                <a:schemeClr val="bg2"/>
              </a:solidFill>
              <a:effectLst/>
            </a:endParaRPr>
          </a:p>
        </p:txBody>
      </p:sp>
      <p:sp>
        <p:nvSpPr>
          <p:cNvPr id="2" name="Rubrik 1"/>
          <p:cNvSpPr>
            <a:spLocks noGrp="1"/>
          </p:cNvSpPr>
          <p:nvPr>
            <p:ph type="title"/>
          </p:nvPr>
        </p:nvSpPr>
        <p:spPr/>
        <p:txBody>
          <a:bodyPr/>
          <a:lstStyle>
            <a:lvl1pPr algn="l">
              <a:defRPr/>
            </a:lvl1pPr>
          </a:lstStyle>
          <a:p>
            <a:r>
              <a:rPr lang="sv-SE"/>
              <a:t>Klicka här för att ändra format</a:t>
            </a:r>
          </a:p>
        </p:txBody>
      </p:sp>
      <p:sp>
        <p:nvSpPr>
          <p:cNvPr id="7" name="Platshållare för sidfot 6"/>
          <p:cNvSpPr>
            <a:spLocks noGrp="1"/>
          </p:cNvSpPr>
          <p:nvPr>
            <p:ph type="ftr" sz="quarter" idx="10"/>
          </p:nvPr>
        </p:nvSpPr>
        <p:spPr/>
        <p:txBody>
          <a:bodyPr/>
          <a:lstStyle/>
          <a:p>
            <a:pPr defTabSz="457200">
              <a:spcBef>
                <a:spcPct val="0"/>
              </a:spcBef>
            </a:pPr>
            <a:endParaRPr lang="sv-SE" dirty="0"/>
          </a:p>
        </p:txBody>
      </p:sp>
      <p:sp>
        <p:nvSpPr>
          <p:cNvPr id="8" name="Platshållare för bildnummer 7"/>
          <p:cNvSpPr>
            <a:spLocks noGrp="1"/>
          </p:cNvSpPr>
          <p:nvPr>
            <p:ph type="sldNum" sz="quarter" idx="11"/>
          </p:nvPr>
        </p:nvSpPr>
        <p:spPr/>
        <p:txBody>
          <a:bodyPr/>
          <a:lstStyle/>
          <a:p>
            <a:pPr defTabSz="457200"/>
            <a:fld id="{D42979E0-7723-4711-BE79-E6A8ABD26BF8}" type="slidenum">
              <a:rPr lang="sv-SE" smtClean="0"/>
              <a:pPr defTabSz="457200"/>
              <a:t>‹#›</a:t>
            </a:fld>
            <a:endParaRPr lang="sv-SE" dirty="0"/>
          </a:p>
        </p:txBody>
      </p:sp>
      <p:sp>
        <p:nvSpPr>
          <p:cNvPr id="10" name="Text Placeholder 3"/>
          <p:cNvSpPr>
            <a:spLocks noGrp="1"/>
          </p:cNvSpPr>
          <p:nvPr>
            <p:ph type="body" sz="quarter" idx="21" hasCustomPrompt="1"/>
          </p:nvPr>
        </p:nvSpPr>
        <p:spPr>
          <a:xfrm>
            <a:off x="718161" y="3958973"/>
            <a:ext cx="2455679" cy="440388"/>
          </a:xfrm>
        </p:spPr>
        <p:txBody>
          <a:bodyPr lIns="0" tIns="0" rIns="0" bIns="0" numCol="1" spcCol="0">
            <a:normAutofit/>
          </a:bodyPr>
          <a:lstStyle>
            <a:lvl1pPr marL="0" indent="0">
              <a:lnSpc>
                <a:spcPct val="100000"/>
              </a:lnSpc>
              <a:spcBef>
                <a:spcPts val="0"/>
              </a:spcBef>
              <a:spcAft>
                <a:spcPts val="0"/>
              </a:spcAft>
              <a:buClr>
                <a:srgbClr val="4AAB2C"/>
              </a:buClr>
              <a:buSzPct val="100000"/>
              <a:buFontTx/>
              <a:buNone/>
              <a:tabLst>
                <a:tab pos="1165225" algn="l"/>
              </a:tabLst>
              <a:defRPr sz="900" b="0" baseline="0">
                <a:solidFill>
                  <a:srgbClr val="233641"/>
                </a:solidFill>
              </a:defRPr>
            </a:lvl1pPr>
            <a:lvl2pPr marL="742950" indent="-285750">
              <a:buFont typeface="Arial"/>
              <a:buChar char="•"/>
              <a:defRPr sz="2400" b="1">
                <a:solidFill>
                  <a:schemeClr val="bg1"/>
                </a:solidFill>
              </a:defRPr>
            </a:lvl2pPr>
            <a:lvl3pPr marL="1143000" indent="-228600">
              <a:buFont typeface="Arial"/>
              <a:buChar char="•"/>
              <a:defRPr sz="2400" b="1">
                <a:solidFill>
                  <a:schemeClr val="bg1"/>
                </a:solidFill>
              </a:defRPr>
            </a:lvl3pPr>
            <a:lvl4pPr marL="1600200" indent="-228600">
              <a:buFont typeface="Arial"/>
              <a:buChar char="•"/>
              <a:defRPr sz="2400" b="1">
                <a:solidFill>
                  <a:schemeClr val="bg1"/>
                </a:solidFill>
              </a:defRPr>
            </a:lvl4pPr>
            <a:lvl5pPr marL="2057400" indent="-228600">
              <a:buFont typeface="Arial"/>
              <a:buChar char="•"/>
              <a:defRPr sz="2400" b="1">
                <a:solidFill>
                  <a:schemeClr val="bg1"/>
                </a:solidFill>
              </a:defRPr>
            </a:lvl5pPr>
          </a:lstStyle>
          <a:p>
            <a:pPr lvl="0"/>
            <a:r>
              <a:rPr lang="sv-SE" dirty="0"/>
              <a:t>Bildtext</a:t>
            </a:r>
          </a:p>
        </p:txBody>
      </p:sp>
      <p:sp>
        <p:nvSpPr>
          <p:cNvPr id="11" name="Text Placeholder 3"/>
          <p:cNvSpPr>
            <a:spLocks noGrp="1"/>
          </p:cNvSpPr>
          <p:nvPr>
            <p:ph type="body" sz="quarter" idx="22" hasCustomPrompt="1"/>
          </p:nvPr>
        </p:nvSpPr>
        <p:spPr>
          <a:xfrm>
            <a:off x="3336673" y="3959593"/>
            <a:ext cx="2455679" cy="440388"/>
          </a:xfrm>
        </p:spPr>
        <p:txBody>
          <a:bodyPr lIns="0" tIns="0" rIns="0" bIns="0" numCol="1" spcCol="0">
            <a:normAutofit/>
          </a:bodyPr>
          <a:lstStyle>
            <a:lvl1pPr marL="0" indent="0">
              <a:lnSpc>
                <a:spcPct val="100000"/>
              </a:lnSpc>
              <a:spcBef>
                <a:spcPts val="0"/>
              </a:spcBef>
              <a:spcAft>
                <a:spcPts val="0"/>
              </a:spcAft>
              <a:buClr>
                <a:srgbClr val="4AAB2C"/>
              </a:buClr>
              <a:buSzPct val="100000"/>
              <a:buFontTx/>
              <a:buNone/>
              <a:tabLst>
                <a:tab pos="1165225" algn="l"/>
              </a:tabLst>
              <a:defRPr sz="900" b="0" baseline="0">
                <a:solidFill>
                  <a:srgbClr val="233641"/>
                </a:solidFill>
              </a:defRPr>
            </a:lvl1pPr>
            <a:lvl2pPr marL="742950" indent="-285750">
              <a:buFont typeface="Arial"/>
              <a:buChar char="•"/>
              <a:defRPr sz="2400" b="1">
                <a:solidFill>
                  <a:schemeClr val="bg1"/>
                </a:solidFill>
              </a:defRPr>
            </a:lvl2pPr>
            <a:lvl3pPr marL="1143000" indent="-228600">
              <a:buFont typeface="Arial"/>
              <a:buChar char="•"/>
              <a:defRPr sz="2400" b="1">
                <a:solidFill>
                  <a:schemeClr val="bg1"/>
                </a:solidFill>
              </a:defRPr>
            </a:lvl3pPr>
            <a:lvl4pPr marL="1600200" indent="-228600">
              <a:buFont typeface="Arial"/>
              <a:buChar char="•"/>
              <a:defRPr sz="2400" b="1">
                <a:solidFill>
                  <a:schemeClr val="bg1"/>
                </a:solidFill>
              </a:defRPr>
            </a:lvl4pPr>
            <a:lvl5pPr marL="2057400" indent="-228600">
              <a:buFont typeface="Arial"/>
              <a:buChar char="•"/>
              <a:defRPr sz="2400" b="1">
                <a:solidFill>
                  <a:schemeClr val="bg1"/>
                </a:solidFill>
              </a:defRPr>
            </a:lvl5pPr>
          </a:lstStyle>
          <a:p>
            <a:pPr lvl="0"/>
            <a:r>
              <a:rPr lang="sv-SE" dirty="0"/>
              <a:t>Bildtext</a:t>
            </a:r>
          </a:p>
        </p:txBody>
      </p:sp>
      <p:sp>
        <p:nvSpPr>
          <p:cNvPr id="12" name="Text Placeholder 3"/>
          <p:cNvSpPr>
            <a:spLocks noGrp="1"/>
          </p:cNvSpPr>
          <p:nvPr>
            <p:ph type="body" sz="quarter" idx="23" hasCustomPrompt="1"/>
          </p:nvPr>
        </p:nvSpPr>
        <p:spPr>
          <a:xfrm>
            <a:off x="5956484" y="3959961"/>
            <a:ext cx="2455679" cy="440388"/>
          </a:xfrm>
        </p:spPr>
        <p:txBody>
          <a:bodyPr lIns="0" tIns="0" rIns="0" bIns="0" numCol="1" spcCol="0">
            <a:normAutofit/>
          </a:bodyPr>
          <a:lstStyle>
            <a:lvl1pPr marL="0" indent="0">
              <a:lnSpc>
                <a:spcPct val="100000"/>
              </a:lnSpc>
              <a:spcBef>
                <a:spcPts val="0"/>
              </a:spcBef>
              <a:spcAft>
                <a:spcPts val="0"/>
              </a:spcAft>
              <a:buClr>
                <a:srgbClr val="4AAB2C"/>
              </a:buClr>
              <a:buSzPct val="100000"/>
              <a:buFontTx/>
              <a:buNone/>
              <a:tabLst>
                <a:tab pos="1165225" algn="l"/>
              </a:tabLst>
              <a:defRPr sz="900" b="0" baseline="0">
                <a:solidFill>
                  <a:srgbClr val="233641"/>
                </a:solidFill>
              </a:defRPr>
            </a:lvl1pPr>
            <a:lvl2pPr marL="742950" indent="-285750">
              <a:buFont typeface="Arial"/>
              <a:buChar char="•"/>
              <a:defRPr sz="2400" b="1">
                <a:solidFill>
                  <a:schemeClr val="bg1"/>
                </a:solidFill>
              </a:defRPr>
            </a:lvl2pPr>
            <a:lvl3pPr marL="1143000" indent="-228600">
              <a:buFont typeface="Arial"/>
              <a:buChar char="•"/>
              <a:defRPr sz="2400" b="1">
                <a:solidFill>
                  <a:schemeClr val="bg1"/>
                </a:solidFill>
              </a:defRPr>
            </a:lvl3pPr>
            <a:lvl4pPr marL="1600200" indent="-228600">
              <a:buFont typeface="Arial"/>
              <a:buChar char="•"/>
              <a:defRPr sz="2400" b="1">
                <a:solidFill>
                  <a:schemeClr val="bg1"/>
                </a:solidFill>
              </a:defRPr>
            </a:lvl4pPr>
            <a:lvl5pPr marL="2057400" indent="-228600">
              <a:buFont typeface="Arial"/>
              <a:buChar char="•"/>
              <a:defRPr sz="2400" b="1">
                <a:solidFill>
                  <a:schemeClr val="bg1"/>
                </a:solidFill>
              </a:defRPr>
            </a:lvl5pPr>
          </a:lstStyle>
          <a:p>
            <a:pPr lvl="0"/>
            <a:r>
              <a:rPr lang="sv-SE" dirty="0"/>
              <a:t>Bildtext</a:t>
            </a:r>
          </a:p>
        </p:txBody>
      </p:sp>
      <p:sp>
        <p:nvSpPr>
          <p:cNvPr id="13" name="Picture Placeholder 6"/>
          <p:cNvSpPr>
            <a:spLocks noGrp="1"/>
          </p:cNvSpPr>
          <p:nvPr>
            <p:ph type="pic" sz="quarter" idx="15" hasCustomPrompt="1"/>
          </p:nvPr>
        </p:nvSpPr>
        <p:spPr>
          <a:xfrm>
            <a:off x="5946774" y="1265423"/>
            <a:ext cx="2463149" cy="2561162"/>
          </a:xfrm>
          <a:solidFill>
            <a:srgbClr val="BFBFBF"/>
          </a:solidFill>
          <a:ln w="38100" cmpd="sng">
            <a:solidFill>
              <a:srgbClr val="FFFFFF"/>
            </a:solidFill>
            <a:miter lim="800000"/>
          </a:ln>
        </p:spPr>
        <p:txBody>
          <a:bodyPr vert="horz" lIns="0" tIns="45720" rIns="91440" bIns="45720" rtlCol="0" anchor="ctr" anchorCtr="0">
            <a:normAutofit/>
          </a:bodyPr>
          <a:lstStyle>
            <a:lvl1pPr marL="269875" indent="-269875" algn="ctr">
              <a:buNone/>
              <a:defRPr lang="sv-SE" sz="1000" noProof="0" dirty="0" smtClean="0">
                <a:solidFill>
                  <a:srgbClr val="00394D"/>
                </a:solidFill>
              </a:defRPr>
            </a:lvl1pPr>
          </a:lstStyle>
          <a:p>
            <a:pPr marL="0" lvl="0" indent="0" algn="ctr"/>
            <a:r>
              <a:rPr lang="sv-SE" noProof="0" dirty="0"/>
              <a:t>Klicka på ikonen</a:t>
            </a:r>
            <a:br>
              <a:rPr lang="sv-SE" noProof="0" dirty="0"/>
            </a:br>
            <a:br>
              <a:rPr lang="sv-SE" noProof="0" dirty="0"/>
            </a:br>
            <a:r>
              <a:rPr lang="sv-SE" noProof="0" dirty="0"/>
              <a:t>för att lägga till en bild</a:t>
            </a:r>
          </a:p>
        </p:txBody>
      </p:sp>
      <p:sp>
        <p:nvSpPr>
          <p:cNvPr id="14" name="Picture Placeholder 6"/>
          <p:cNvSpPr>
            <a:spLocks noGrp="1"/>
          </p:cNvSpPr>
          <p:nvPr>
            <p:ph type="pic" sz="quarter" idx="24" hasCustomPrompt="1"/>
          </p:nvPr>
        </p:nvSpPr>
        <p:spPr>
          <a:xfrm>
            <a:off x="3336673" y="1265423"/>
            <a:ext cx="2463149" cy="2561162"/>
          </a:xfrm>
          <a:solidFill>
            <a:srgbClr val="BFBFBF"/>
          </a:solidFill>
          <a:ln w="38100" cmpd="sng">
            <a:solidFill>
              <a:srgbClr val="FFFFFF"/>
            </a:solidFill>
            <a:miter lim="800000"/>
          </a:ln>
        </p:spPr>
        <p:txBody>
          <a:bodyPr vert="horz" lIns="0" tIns="45720" rIns="91440" bIns="45720" rtlCol="0" anchor="ctr" anchorCtr="0">
            <a:normAutofit/>
          </a:bodyPr>
          <a:lstStyle>
            <a:lvl1pPr marL="269875" indent="-269875" algn="ctr">
              <a:buNone/>
              <a:defRPr lang="sv-SE" sz="1000" noProof="0" dirty="0">
                <a:solidFill>
                  <a:srgbClr val="00394D"/>
                </a:solidFill>
              </a:defRPr>
            </a:lvl1pPr>
          </a:lstStyle>
          <a:p>
            <a:pPr marL="0" lvl="0" indent="0" algn="ctr"/>
            <a:r>
              <a:rPr lang="sv-SE" noProof="0" dirty="0"/>
              <a:t>Klicka på ikonen</a:t>
            </a:r>
            <a:br>
              <a:rPr lang="sv-SE" noProof="0" dirty="0"/>
            </a:br>
            <a:br>
              <a:rPr lang="sv-SE" noProof="0" dirty="0"/>
            </a:br>
            <a:r>
              <a:rPr lang="sv-SE" noProof="0" dirty="0"/>
              <a:t>för att lägga till en bild</a:t>
            </a:r>
          </a:p>
        </p:txBody>
      </p:sp>
      <p:sp>
        <p:nvSpPr>
          <p:cNvPr id="15" name="Picture Placeholder 6"/>
          <p:cNvSpPr>
            <a:spLocks noGrp="1"/>
          </p:cNvSpPr>
          <p:nvPr>
            <p:ph type="pic" sz="quarter" idx="25" hasCustomPrompt="1"/>
          </p:nvPr>
        </p:nvSpPr>
        <p:spPr>
          <a:xfrm>
            <a:off x="719138" y="1254125"/>
            <a:ext cx="2463149" cy="2561162"/>
          </a:xfrm>
          <a:solidFill>
            <a:srgbClr val="BFBFBF"/>
          </a:solidFill>
          <a:ln w="38100" cmpd="sng">
            <a:solidFill>
              <a:srgbClr val="FFFFFF"/>
            </a:solidFill>
            <a:miter lim="800000"/>
          </a:ln>
        </p:spPr>
        <p:txBody>
          <a:bodyPr vert="horz" lIns="0" tIns="45720" rIns="91440" bIns="45720" rtlCol="0" anchor="ctr" anchorCtr="0">
            <a:normAutofit/>
          </a:bodyPr>
          <a:lstStyle>
            <a:lvl1pPr marL="269875" indent="-269875" algn="ctr">
              <a:buNone/>
              <a:defRPr lang="sv-SE" sz="1000" noProof="0" dirty="0" smtClean="0">
                <a:solidFill>
                  <a:srgbClr val="00394D"/>
                </a:solidFill>
              </a:defRPr>
            </a:lvl1pPr>
          </a:lstStyle>
          <a:p>
            <a:pPr marL="0" lvl="0" indent="0" algn="ctr"/>
            <a:r>
              <a:rPr lang="sv-SE" noProof="0" dirty="0"/>
              <a:t>Klicka på ikonen</a:t>
            </a:r>
            <a:br>
              <a:rPr lang="sv-SE" noProof="0" dirty="0"/>
            </a:br>
            <a:br>
              <a:rPr lang="sv-SE" noProof="0" dirty="0"/>
            </a:br>
            <a:r>
              <a:rPr lang="sv-SE" noProof="0" dirty="0"/>
              <a:t>för att lägga till en bild</a:t>
            </a:r>
          </a:p>
        </p:txBody>
      </p:sp>
    </p:spTree>
    <p:extLst>
      <p:ext uri="{BB962C8B-B14F-4D97-AF65-F5344CB8AC3E}">
        <p14:creationId xmlns:p14="http://schemas.microsoft.com/office/powerpoint/2010/main" val="16161227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ubrik + Bild med bildtext">
    <p:spTree>
      <p:nvGrpSpPr>
        <p:cNvPr id="1" name=""/>
        <p:cNvGrpSpPr/>
        <p:nvPr/>
      </p:nvGrpSpPr>
      <p:grpSpPr>
        <a:xfrm>
          <a:off x="0" y="0"/>
          <a:ext cx="0" cy="0"/>
          <a:chOff x="0" y="0"/>
          <a:chExt cx="0" cy="0"/>
        </a:xfrm>
      </p:grpSpPr>
      <p:sp>
        <p:nvSpPr>
          <p:cNvPr id="6" name="Rektangel 5"/>
          <p:cNvSpPr/>
          <p:nvPr userDrawn="1"/>
        </p:nvSpPr>
        <p:spPr>
          <a:xfrm>
            <a:off x="206375" y="214053"/>
            <a:ext cx="8729663" cy="4313497"/>
          </a:xfrm>
          <a:prstGeom prst="rect">
            <a:avLst/>
          </a:prstGeom>
          <a:solidFill>
            <a:srgbClr val="E8F5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solidFill>
                <a:schemeClr val="bg2"/>
              </a:solidFill>
              <a:effectLst/>
            </a:endParaRPr>
          </a:p>
        </p:txBody>
      </p:sp>
      <p:sp>
        <p:nvSpPr>
          <p:cNvPr id="2" name="Rubrik 1"/>
          <p:cNvSpPr>
            <a:spLocks noGrp="1"/>
          </p:cNvSpPr>
          <p:nvPr>
            <p:ph type="title"/>
          </p:nvPr>
        </p:nvSpPr>
        <p:spPr>
          <a:xfrm>
            <a:off x="705600" y="586800"/>
            <a:ext cx="7707600" cy="396000"/>
          </a:xfrm>
        </p:spPr>
        <p:txBody>
          <a:bodyPr/>
          <a:lstStyle>
            <a:lvl1pPr algn="l">
              <a:defRPr/>
            </a:lvl1pPr>
          </a:lstStyle>
          <a:p>
            <a:r>
              <a:rPr lang="sv-SE"/>
              <a:t>Klicka här för att ändra format</a:t>
            </a:r>
            <a:endParaRPr lang="sv-SE" dirty="0"/>
          </a:p>
        </p:txBody>
      </p:sp>
      <p:sp>
        <p:nvSpPr>
          <p:cNvPr id="7" name="Platshållare för sidfot 6"/>
          <p:cNvSpPr>
            <a:spLocks noGrp="1"/>
          </p:cNvSpPr>
          <p:nvPr>
            <p:ph type="ftr" sz="quarter" idx="10"/>
          </p:nvPr>
        </p:nvSpPr>
        <p:spPr/>
        <p:txBody>
          <a:bodyPr/>
          <a:lstStyle/>
          <a:p>
            <a:pPr defTabSz="457200">
              <a:spcBef>
                <a:spcPct val="0"/>
              </a:spcBef>
            </a:pPr>
            <a:endParaRPr lang="sv-SE" dirty="0"/>
          </a:p>
        </p:txBody>
      </p:sp>
      <p:sp>
        <p:nvSpPr>
          <p:cNvPr id="8" name="Platshållare för bildnummer 7"/>
          <p:cNvSpPr>
            <a:spLocks noGrp="1"/>
          </p:cNvSpPr>
          <p:nvPr>
            <p:ph type="sldNum" sz="quarter" idx="11"/>
          </p:nvPr>
        </p:nvSpPr>
        <p:spPr/>
        <p:txBody>
          <a:bodyPr/>
          <a:lstStyle/>
          <a:p>
            <a:pPr defTabSz="457200"/>
            <a:fld id="{D42979E0-7723-4711-BE79-E6A8ABD26BF8}" type="slidenum">
              <a:rPr lang="sv-SE" smtClean="0"/>
              <a:pPr defTabSz="457200"/>
              <a:t>‹#›</a:t>
            </a:fld>
            <a:endParaRPr lang="sv-SE" dirty="0"/>
          </a:p>
        </p:txBody>
      </p:sp>
      <p:sp>
        <p:nvSpPr>
          <p:cNvPr id="9" name="Platshållare för text 4"/>
          <p:cNvSpPr>
            <a:spLocks noGrp="1"/>
          </p:cNvSpPr>
          <p:nvPr>
            <p:ph type="body" sz="quarter" idx="13"/>
          </p:nvPr>
        </p:nvSpPr>
        <p:spPr>
          <a:xfrm>
            <a:off x="5943600" y="1198800"/>
            <a:ext cx="2469600" cy="3197225"/>
          </a:xfrm>
        </p:spPr>
        <p:txBody>
          <a:bodyPr/>
          <a:lstStyle>
            <a:lvl1pPr marL="0" indent="0">
              <a:buNone/>
              <a:defRPr/>
            </a:lvl1pPr>
            <a:lvl2pPr marL="625475" indent="-257175">
              <a:defRPr/>
            </a:lvl2pPr>
            <a:lvl3pPr marL="1074738" indent="-247650">
              <a:defRPr/>
            </a:lvl3pPr>
            <a:lvl4pPr marL="1347788" indent="-152400">
              <a:defRPr/>
            </a:lvl4pPr>
            <a:lvl5pPr marL="1973263" indent="-238125">
              <a:defRPr/>
            </a:lvl5pPr>
          </a:lstStyle>
          <a:p>
            <a:pPr lvl="0"/>
            <a:r>
              <a:rPr lang="sv-SE"/>
              <a:t>Klicka här för att ändra format på bakgrundstexten</a:t>
            </a:r>
          </a:p>
          <a:p>
            <a:pPr lvl="1"/>
            <a:r>
              <a:rPr lang="sv-SE"/>
              <a:t>Nivå två</a:t>
            </a:r>
          </a:p>
        </p:txBody>
      </p:sp>
      <p:sp>
        <p:nvSpPr>
          <p:cNvPr id="10" name="Picture Placeholder 6"/>
          <p:cNvSpPr>
            <a:spLocks noGrp="1"/>
          </p:cNvSpPr>
          <p:nvPr>
            <p:ph type="pic" sz="quarter" idx="25" hasCustomPrompt="1"/>
          </p:nvPr>
        </p:nvSpPr>
        <p:spPr>
          <a:xfrm>
            <a:off x="719138" y="1254125"/>
            <a:ext cx="5073650" cy="2566988"/>
          </a:xfrm>
          <a:solidFill>
            <a:srgbClr val="BFBFBF"/>
          </a:solidFill>
          <a:ln w="38100" cmpd="sng">
            <a:solidFill>
              <a:srgbClr val="FFFFFF"/>
            </a:solidFill>
            <a:miter lim="800000"/>
          </a:ln>
        </p:spPr>
        <p:txBody>
          <a:bodyPr vert="horz" lIns="0" tIns="45720" rIns="91440" bIns="45720" rtlCol="0" anchor="ctr" anchorCtr="0">
            <a:normAutofit/>
          </a:bodyPr>
          <a:lstStyle>
            <a:lvl1pPr marL="269875" indent="-269875" algn="ctr">
              <a:buNone/>
              <a:defRPr lang="sv-SE" sz="1000" noProof="0" dirty="0" smtClean="0">
                <a:solidFill>
                  <a:srgbClr val="00394D"/>
                </a:solidFill>
              </a:defRPr>
            </a:lvl1pPr>
          </a:lstStyle>
          <a:p>
            <a:pPr marL="0" lvl="0" indent="0" algn="ctr"/>
            <a:r>
              <a:rPr lang="sv-SE" noProof="0" dirty="0"/>
              <a:t>Klicka på ikonen</a:t>
            </a:r>
            <a:br>
              <a:rPr lang="sv-SE" noProof="0" dirty="0"/>
            </a:br>
            <a:br>
              <a:rPr lang="sv-SE" noProof="0" dirty="0"/>
            </a:br>
            <a:r>
              <a:rPr lang="sv-SE" noProof="0" dirty="0"/>
              <a:t>för att lägga till en bild</a:t>
            </a:r>
          </a:p>
        </p:txBody>
      </p:sp>
      <p:sp>
        <p:nvSpPr>
          <p:cNvPr id="11" name="Text Placeholder 3"/>
          <p:cNvSpPr>
            <a:spLocks noGrp="1"/>
          </p:cNvSpPr>
          <p:nvPr>
            <p:ph type="body" sz="quarter" idx="21" hasCustomPrompt="1"/>
          </p:nvPr>
        </p:nvSpPr>
        <p:spPr>
          <a:xfrm>
            <a:off x="718161" y="3958973"/>
            <a:ext cx="5074627" cy="440388"/>
          </a:xfrm>
        </p:spPr>
        <p:txBody>
          <a:bodyPr lIns="0" tIns="0" rIns="0" bIns="0" numCol="1" spcCol="0">
            <a:normAutofit/>
          </a:bodyPr>
          <a:lstStyle>
            <a:lvl1pPr marL="0" indent="0">
              <a:lnSpc>
                <a:spcPct val="100000"/>
              </a:lnSpc>
              <a:spcBef>
                <a:spcPts val="0"/>
              </a:spcBef>
              <a:spcAft>
                <a:spcPts val="0"/>
              </a:spcAft>
              <a:buClr>
                <a:srgbClr val="4AAB2C"/>
              </a:buClr>
              <a:buSzPct val="100000"/>
              <a:buFontTx/>
              <a:buNone/>
              <a:tabLst>
                <a:tab pos="1165225" algn="l"/>
              </a:tabLst>
              <a:defRPr sz="900" b="0" baseline="0">
                <a:solidFill>
                  <a:srgbClr val="233641"/>
                </a:solidFill>
              </a:defRPr>
            </a:lvl1pPr>
            <a:lvl2pPr marL="742950" indent="-285750">
              <a:buFont typeface="Arial"/>
              <a:buChar char="•"/>
              <a:defRPr sz="2400" b="1">
                <a:solidFill>
                  <a:schemeClr val="bg1"/>
                </a:solidFill>
              </a:defRPr>
            </a:lvl2pPr>
            <a:lvl3pPr marL="1143000" indent="-228600">
              <a:buFont typeface="Arial"/>
              <a:buChar char="•"/>
              <a:defRPr sz="2400" b="1">
                <a:solidFill>
                  <a:schemeClr val="bg1"/>
                </a:solidFill>
              </a:defRPr>
            </a:lvl3pPr>
            <a:lvl4pPr marL="1600200" indent="-228600">
              <a:buFont typeface="Arial"/>
              <a:buChar char="•"/>
              <a:defRPr sz="2400" b="1">
                <a:solidFill>
                  <a:schemeClr val="bg1"/>
                </a:solidFill>
              </a:defRPr>
            </a:lvl4pPr>
            <a:lvl5pPr marL="2057400" indent="-228600">
              <a:buFont typeface="Arial"/>
              <a:buChar char="•"/>
              <a:defRPr sz="2400" b="1">
                <a:solidFill>
                  <a:schemeClr val="bg1"/>
                </a:solidFill>
              </a:defRPr>
            </a:lvl5pPr>
          </a:lstStyle>
          <a:p>
            <a:pPr lvl="0"/>
            <a:r>
              <a:rPr lang="sv-SE" dirty="0"/>
              <a:t>Bildtext</a:t>
            </a:r>
          </a:p>
        </p:txBody>
      </p:sp>
    </p:spTree>
    <p:extLst>
      <p:ext uri="{BB962C8B-B14F-4D97-AF65-F5344CB8AC3E}">
        <p14:creationId xmlns:p14="http://schemas.microsoft.com/office/powerpoint/2010/main" val="2320855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ing pag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677920" y="1137653"/>
            <a:ext cx="7772400" cy="2580890"/>
          </a:xfrm>
          <a:noFill/>
        </p:spPr>
        <p:txBody>
          <a:bodyPr lIns="0" tIns="0" rIns="0" bIns="0" anchor="t" anchorCtr="0">
            <a:noAutofit/>
          </a:bodyPr>
          <a:lstStyle>
            <a:lvl1pPr algn="l">
              <a:lnSpc>
                <a:spcPct val="90000"/>
              </a:lnSpc>
              <a:defRPr sz="5000" b="1" baseline="0">
                <a:solidFill>
                  <a:schemeClr val="accent1"/>
                </a:solidFill>
                <a:effectLst>
                  <a:outerShdw blurRad="50800" dist="50800" dir="2700000" algn="tl" rotWithShape="0">
                    <a:prstClr val="black">
                      <a:alpha val="10000"/>
                    </a:prstClr>
                  </a:outerShdw>
                </a:effectLst>
              </a:defRPr>
            </a:lvl1pPr>
          </a:lstStyle>
          <a:p>
            <a:r>
              <a:rPr lang="sv-SE" dirty="0"/>
              <a:t>Tack!</a:t>
            </a:r>
            <a:endParaRPr lang="en-US" dirty="0"/>
          </a:p>
        </p:txBody>
      </p:sp>
    </p:spTree>
    <p:extLst>
      <p:ext uri="{BB962C8B-B14F-4D97-AF65-F5344CB8AC3E}">
        <p14:creationId xmlns:p14="http://schemas.microsoft.com/office/powerpoint/2010/main" val="7867120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6" name="Rektangel 5"/>
          <p:cNvSpPr/>
          <p:nvPr userDrawn="1"/>
        </p:nvSpPr>
        <p:spPr>
          <a:xfrm>
            <a:off x="206375" y="214053"/>
            <a:ext cx="8729663" cy="4313497"/>
          </a:xfrm>
          <a:prstGeom prst="rect">
            <a:avLst/>
          </a:prstGeom>
          <a:solidFill>
            <a:srgbClr val="E8F5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solidFill>
                <a:schemeClr val="bg2"/>
              </a:solidFill>
              <a:effectLst/>
            </a:endParaRPr>
          </a:p>
        </p:txBody>
      </p:sp>
      <p:sp>
        <p:nvSpPr>
          <p:cNvPr id="2" name="Rubrik 1"/>
          <p:cNvSpPr>
            <a:spLocks noGrp="1"/>
          </p:cNvSpPr>
          <p:nvPr>
            <p:ph type="title"/>
          </p:nvPr>
        </p:nvSpPr>
        <p:spPr>
          <a:xfrm>
            <a:off x="705600" y="586800"/>
            <a:ext cx="7707600" cy="396000"/>
          </a:xfrm>
        </p:spPr>
        <p:txBody>
          <a:bodyPr/>
          <a:lstStyle>
            <a:lvl1pPr algn="l">
              <a:defRPr/>
            </a:lvl1pPr>
          </a:lstStyle>
          <a:p>
            <a:r>
              <a:rPr lang="sv-SE"/>
              <a:t>Klicka här för att ändra format</a:t>
            </a:r>
            <a:endParaRPr lang="sv-SE" dirty="0"/>
          </a:p>
        </p:txBody>
      </p:sp>
      <p:sp>
        <p:nvSpPr>
          <p:cNvPr id="7" name="Platshållare för sidfot 6"/>
          <p:cNvSpPr>
            <a:spLocks noGrp="1"/>
          </p:cNvSpPr>
          <p:nvPr>
            <p:ph type="ftr" sz="quarter" idx="10"/>
          </p:nvPr>
        </p:nvSpPr>
        <p:spPr/>
        <p:txBody>
          <a:bodyPr/>
          <a:lstStyle/>
          <a:p>
            <a:pPr defTabSz="457200">
              <a:spcBef>
                <a:spcPct val="0"/>
              </a:spcBef>
            </a:pPr>
            <a:endParaRPr lang="sv-SE" dirty="0"/>
          </a:p>
        </p:txBody>
      </p:sp>
      <p:sp>
        <p:nvSpPr>
          <p:cNvPr id="8" name="Platshållare för bildnummer 7"/>
          <p:cNvSpPr>
            <a:spLocks noGrp="1"/>
          </p:cNvSpPr>
          <p:nvPr>
            <p:ph type="sldNum" sz="quarter" idx="11"/>
          </p:nvPr>
        </p:nvSpPr>
        <p:spPr/>
        <p:txBody>
          <a:bodyPr/>
          <a:lstStyle/>
          <a:p>
            <a:pPr defTabSz="457200"/>
            <a:fld id="{D42979E0-7723-4711-BE79-E6A8ABD26BF8}" type="slidenum">
              <a:rPr lang="sv-SE" smtClean="0"/>
              <a:pPr defTabSz="457200"/>
              <a:t>‹#›</a:t>
            </a:fld>
            <a:endParaRPr lang="sv-SE" dirty="0"/>
          </a:p>
        </p:txBody>
      </p:sp>
      <p:sp>
        <p:nvSpPr>
          <p:cNvPr id="12" name="Picture Placeholder 6"/>
          <p:cNvSpPr>
            <a:spLocks noGrp="1"/>
          </p:cNvSpPr>
          <p:nvPr>
            <p:ph type="pic" sz="quarter" idx="25" hasCustomPrompt="1"/>
          </p:nvPr>
        </p:nvSpPr>
        <p:spPr>
          <a:xfrm>
            <a:off x="719137" y="1254125"/>
            <a:ext cx="7703437" cy="2852738"/>
          </a:xfrm>
          <a:solidFill>
            <a:srgbClr val="BFBFBF"/>
          </a:solidFill>
          <a:ln w="38100" cmpd="sng">
            <a:solidFill>
              <a:srgbClr val="FFFFFF"/>
            </a:solidFill>
            <a:miter lim="800000"/>
          </a:ln>
        </p:spPr>
        <p:txBody>
          <a:bodyPr vert="horz" lIns="0" tIns="45720" rIns="91440" bIns="45720" rtlCol="0" anchor="ctr" anchorCtr="0">
            <a:normAutofit/>
          </a:bodyPr>
          <a:lstStyle>
            <a:lvl1pPr marL="269875" indent="-269875" algn="ctr">
              <a:buNone/>
              <a:defRPr lang="sv-SE" sz="1000" noProof="0" dirty="0" smtClean="0">
                <a:solidFill>
                  <a:srgbClr val="00394D"/>
                </a:solidFill>
              </a:defRPr>
            </a:lvl1pPr>
          </a:lstStyle>
          <a:p>
            <a:pPr marL="0" lvl="0" indent="0" algn="ctr"/>
            <a:r>
              <a:rPr lang="sv-SE" noProof="0" dirty="0"/>
              <a:t>Klicka på ikonen</a:t>
            </a:r>
            <a:br>
              <a:rPr lang="sv-SE" noProof="0" dirty="0"/>
            </a:br>
            <a:br>
              <a:rPr lang="sv-SE" noProof="0" dirty="0"/>
            </a:br>
            <a:r>
              <a:rPr lang="sv-SE" noProof="0" dirty="0"/>
              <a:t>för att lägga till en bild</a:t>
            </a:r>
          </a:p>
        </p:txBody>
      </p:sp>
    </p:spTree>
    <p:extLst>
      <p:ext uri="{BB962C8B-B14F-4D97-AF65-F5344CB8AC3E}">
        <p14:creationId xmlns:p14="http://schemas.microsoft.com/office/powerpoint/2010/main" val="35474703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Rektangel 5"/>
          <p:cNvSpPr/>
          <p:nvPr userDrawn="1"/>
        </p:nvSpPr>
        <p:spPr>
          <a:xfrm>
            <a:off x="206375" y="214053"/>
            <a:ext cx="8729663" cy="4313497"/>
          </a:xfrm>
          <a:prstGeom prst="rect">
            <a:avLst/>
          </a:prstGeom>
          <a:solidFill>
            <a:srgbClr val="E8F5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solidFill>
                <a:schemeClr val="bg2"/>
              </a:solidFill>
              <a:effectLst/>
            </a:endParaRPr>
          </a:p>
        </p:txBody>
      </p:sp>
      <p:sp>
        <p:nvSpPr>
          <p:cNvPr id="2" name="Rubrik 1"/>
          <p:cNvSpPr>
            <a:spLocks noGrp="1"/>
          </p:cNvSpPr>
          <p:nvPr>
            <p:ph type="title"/>
          </p:nvPr>
        </p:nvSpPr>
        <p:spPr>
          <a:xfrm>
            <a:off x="705600" y="586800"/>
            <a:ext cx="7707600" cy="396000"/>
          </a:xfrm>
        </p:spPr>
        <p:txBody>
          <a:bodyPr/>
          <a:lstStyle>
            <a:lvl1pPr algn="l">
              <a:defRPr/>
            </a:lvl1pPr>
          </a:lstStyle>
          <a:p>
            <a:r>
              <a:rPr lang="sv-SE"/>
              <a:t>Klicka här för att ändra format</a:t>
            </a:r>
            <a:endParaRPr lang="sv-SE" dirty="0"/>
          </a:p>
        </p:txBody>
      </p:sp>
      <p:sp>
        <p:nvSpPr>
          <p:cNvPr id="7" name="Platshållare för sidfot 6"/>
          <p:cNvSpPr>
            <a:spLocks noGrp="1"/>
          </p:cNvSpPr>
          <p:nvPr>
            <p:ph type="ftr" sz="quarter" idx="10"/>
          </p:nvPr>
        </p:nvSpPr>
        <p:spPr/>
        <p:txBody>
          <a:bodyPr/>
          <a:lstStyle/>
          <a:p>
            <a:pPr defTabSz="457200">
              <a:spcBef>
                <a:spcPct val="0"/>
              </a:spcBef>
            </a:pPr>
            <a:endParaRPr lang="sv-SE" dirty="0"/>
          </a:p>
        </p:txBody>
      </p:sp>
      <p:sp>
        <p:nvSpPr>
          <p:cNvPr id="8" name="Platshållare för bildnummer 7"/>
          <p:cNvSpPr>
            <a:spLocks noGrp="1"/>
          </p:cNvSpPr>
          <p:nvPr>
            <p:ph type="sldNum" sz="quarter" idx="11"/>
          </p:nvPr>
        </p:nvSpPr>
        <p:spPr/>
        <p:txBody>
          <a:bodyPr/>
          <a:lstStyle/>
          <a:p>
            <a:pPr defTabSz="457200"/>
            <a:fld id="{D42979E0-7723-4711-BE79-E6A8ABD26BF8}" type="slidenum">
              <a:rPr lang="sv-SE" smtClean="0"/>
              <a:pPr defTabSz="457200"/>
              <a:t>‹#›</a:t>
            </a:fld>
            <a:endParaRPr lang="sv-SE" dirty="0"/>
          </a:p>
        </p:txBody>
      </p:sp>
    </p:spTree>
    <p:extLst>
      <p:ext uri="{BB962C8B-B14F-4D97-AF65-F5344CB8AC3E}">
        <p14:creationId xmlns:p14="http://schemas.microsoft.com/office/powerpoint/2010/main" val="18307960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6" name="Rektangel 5"/>
          <p:cNvSpPr/>
          <p:nvPr userDrawn="1"/>
        </p:nvSpPr>
        <p:spPr>
          <a:xfrm>
            <a:off x="206375" y="214053"/>
            <a:ext cx="8729663" cy="4313497"/>
          </a:xfrm>
          <a:prstGeom prst="rect">
            <a:avLst/>
          </a:prstGeom>
          <a:solidFill>
            <a:srgbClr val="E8F5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solidFill>
                <a:schemeClr val="bg2"/>
              </a:solidFill>
              <a:effectLst/>
            </a:endParaRPr>
          </a:p>
        </p:txBody>
      </p:sp>
      <p:sp>
        <p:nvSpPr>
          <p:cNvPr id="7" name="Platshållare för sidfot 6"/>
          <p:cNvSpPr>
            <a:spLocks noGrp="1"/>
          </p:cNvSpPr>
          <p:nvPr>
            <p:ph type="ftr" sz="quarter" idx="10"/>
          </p:nvPr>
        </p:nvSpPr>
        <p:spPr/>
        <p:txBody>
          <a:bodyPr/>
          <a:lstStyle/>
          <a:p>
            <a:pPr defTabSz="457200">
              <a:spcBef>
                <a:spcPct val="0"/>
              </a:spcBef>
            </a:pPr>
            <a:endParaRPr lang="sv-SE" dirty="0"/>
          </a:p>
        </p:txBody>
      </p:sp>
      <p:sp>
        <p:nvSpPr>
          <p:cNvPr id="8" name="Platshållare för bildnummer 7"/>
          <p:cNvSpPr>
            <a:spLocks noGrp="1"/>
          </p:cNvSpPr>
          <p:nvPr>
            <p:ph type="sldNum" sz="quarter" idx="11"/>
          </p:nvPr>
        </p:nvSpPr>
        <p:spPr/>
        <p:txBody>
          <a:bodyPr/>
          <a:lstStyle/>
          <a:p>
            <a:pPr defTabSz="457200"/>
            <a:fld id="{D42979E0-7723-4711-BE79-E6A8ABD26BF8}" type="slidenum">
              <a:rPr lang="sv-SE" smtClean="0"/>
              <a:pPr defTabSz="457200"/>
              <a:t>‹#›</a:t>
            </a:fld>
            <a:endParaRPr lang="sv-SE" dirty="0"/>
          </a:p>
        </p:txBody>
      </p:sp>
    </p:spTree>
    <p:extLst>
      <p:ext uri="{BB962C8B-B14F-4D97-AF65-F5344CB8AC3E}">
        <p14:creationId xmlns:p14="http://schemas.microsoft.com/office/powerpoint/2010/main" val="5173875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Platshållare för sidfot 6"/>
          <p:cNvSpPr>
            <a:spLocks noGrp="1"/>
          </p:cNvSpPr>
          <p:nvPr>
            <p:ph type="ftr" sz="quarter" idx="10"/>
          </p:nvPr>
        </p:nvSpPr>
        <p:spPr/>
        <p:txBody>
          <a:bodyPr/>
          <a:lstStyle/>
          <a:p>
            <a:pPr defTabSz="457200">
              <a:spcBef>
                <a:spcPct val="0"/>
              </a:spcBef>
            </a:pPr>
            <a:endParaRPr lang="sv-SE" dirty="0"/>
          </a:p>
        </p:txBody>
      </p:sp>
      <p:sp>
        <p:nvSpPr>
          <p:cNvPr id="8" name="Platshållare för bildnummer 7"/>
          <p:cNvSpPr>
            <a:spLocks noGrp="1"/>
          </p:cNvSpPr>
          <p:nvPr>
            <p:ph type="sldNum" sz="quarter" idx="11"/>
          </p:nvPr>
        </p:nvSpPr>
        <p:spPr/>
        <p:txBody>
          <a:bodyPr/>
          <a:lstStyle/>
          <a:p>
            <a:pPr defTabSz="457200"/>
            <a:fld id="{D42979E0-7723-4711-BE79-E6A8ABD26BF8}" type="slidenum">
              <a:rPr lang="sv-SE" smtClean="0"/>
              <a:pPr defTabSz="457200"/>
              <a:t>‹#›</a:t>
            </a:fld>
            <a:endParaRPr lang="sv-SE" dirty="0"/>
          </a:p>
        </p:txBody>
      </p:sp>
      <p:sp>
        <p:nvSpPr>
          <p:cNvPr id="9" name="Rektangel 8"/>
          <p:cNvSpPr/>
          <p:nvPr userDrawn="1"/>
        </p:nvSpPr>
        <p:spPr>
          <a:xfrm>
            <a:off x="206375" y="214053"/>
            <a:ext cx="8729663" cy="4313497"/>
          </a:xfrm>
          <a:prstGeom prst="rect">
            <a:avLst/>
          </a:prstGeom>
          <a:solidFill>
            <a:srgbClr val="4AAB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solidFill>
                <a:srgbClr val="FFFFFF"/>
              </a:solidFill>
              <a:effectLst/>
            </a:endParaRPr>
          </a:p>
        </p:txBody>
      </p:sp>
      <p:sp>
        <p:nvSpPr>
          <p:cNvPr id="10" name="Title 1"/>
          <p:cNvSpPr>
            <a:spLocks noGrp="1"/>
          </p:cNvSpPr>
          <p:nvPr>
            <p:ph type="ctrTitle" hasCustomPrompt="1"/>
          </p:nvPr>
        </p:nvSpPr>
        <p:spPr>
          <a:xfrm>
            <a:off x="681413" y="1142471"/>
            <a:ext cx="7730750" cy="2580890"/>
          </a:xfrm>
          <a:noFill/>
        </p:spPr>
        <p:txBody>
          <a:bodyPr lIns="0" tIns="0" rIns="0" bIns="0" anchor="t" anchorCtr="0">
            <a:noAutofit/>
          </a:bodyPr>
          <a:lstStyle>
            <a:lvl1pPr algn="l">
              <a:lnSpc>
                <a:spcPct val="90000"/>
              </a:lnSpc>
              <a:defRPr sz="5000" b="1" baseline="0">
                <a:solidFill>
                  <a:srgbClr val="FFFFFF"/>
                </a:solidFill>
              </a:defRPr>
            </a:lvl1pPr>
          </a:lstStyle>
          <a:p>
            <a:r>
              <a:rPr lang="sv-SE" noProof="0" dirty="0"/>
              <a:t>Klicka för att lägga till kapitelrubrik</a:t>
            </a:r>
          </a:p>
        </p:txBody>
      </p:sp>
      <p:sp>
        <p:nvSpPr>
          <p:cNvPr id="11" name="Subtitle 2"/>
          <p:cNvSpPr>
            <a:spLocks noGrp="1"/>
          </p:cNvSpPr>
          <p:nvPr>
            <p:ph type="subTitle" idx="1" hasCustomPrompt="1"/>
          </p:nvPr>
        </p:nvSpPr>
        <p:spPr>
          <a:xfrm>
            <a:off x="702726" y="485916"/>
            <a:ext cx="7709437" cy="468000"/>
          </a:xfrm>
        </p:spPr>
        <p:txBody>
          <a:bodyPr lIns="0" tIns="0" rIns="0" bIns="0">
            <a:noAutofit/>
          </a:bodyPr>
          <a:lstStyle>
            <a:lvl1pPr marL="0" indent="0" algn="l">
              <a:buNone/>
              <a:defRPr sz="2400" b="0" i="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för att lägga till text</a:t>
            </a:r>
            <a:endParaRPr lang="en-US" dirty="0"/>
          </a:p>
        </p:txBody>
      </p:sp>
      <p:cxnSp>
        <p:nvCxnSpPr>
          <p:cNvPr id="13" name="Straight Connector 39"/>
          <p:cNvCxnSpPr/>
          <p:nvPr userDrawn="1"/>
        </p:nvCxnSpPr>
        <p:spPr>
          <a:xfrm>
            <a:off x="710997" y="1000756"/>
            <a:ext cx="7701055" cy="0"/>
          </a:xfrm>
          <a:prstGeom prst="line">
            <a:avLst/>
          </a:prstGeom>
          <a:ln w="53975">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40930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lternativ Avsnittsrubrik">
    <p:spTree>
      <p:nvGrpSpPr>
        <p:cNvPr id="1" name=""/>
        <p:cNvGrpSpPr/>
        <p:nvPr/>
      </p:nvGrpSpPr>
      <p:grpSpPr>
        <a:xfrm>
          <a:off x="0" y="0"/>
          <a:ext cx="0" cy="0"/>
          <a:chOff x="0" y="0"/>
          <a:chExt cx="0" cy="0"/>
        </a:xfrm>
      </p:grpSpPr>
      <p:sp>
        <p:nvSpPr>
          <p:cNvPr id="7" name="Platshållare för sidfot 6"/>
          <p:cNvSpPr>
            <a:spLocks noGrp="1"/>
          </p:cNvSpPr>
          <p:nvPr>
            <p:ph type="ftr" sz="quarter" idx="10"/>
          </p:nvPr>
        </p:nvSpPr>
        <p:spPr/>
        <p:txBody>
          <a:bodyPr/>
          <a:lstStyle/>
          <a:p>
            <a:pPr defTabSz="457200">
              <a:spcBef>
                <a:spcPct val="0"/>
              </a:spcBef>
            </a:pPr>
            <a:endParaRPr lang="sv-SE" dirty="0"/>
          </a:p>
        </p:txBody>
      </p:sp>
      <p:sp>
        <p:nvSpPr>
          <p:cNvPr id="8" name="Platshållare för bildnummer 7"/>
          <p:cNvSpPr>
            <a:spLocks noGrp="1"/>
          </p:cNvSpPr>
          <p:nvPr>
            <p:ph type="sldNum" sz="quarter" idx="11"/>
          </p:nvPr>
        </p:nvSpPr>
        <p:spPr/>
        <p:txBody>
          <a:bodyPr/>
          <a:lstStyle/>
          <a:p>
            <a:pPr defTabSz="457200"/>
            <a:fld id="{D42979E0-7723-4711-BE79-E6A8ABD26BF8}" type="slidenum">
              <a:rPr lang="sv-SE" smtClean="0"/>
              <a:pPr defTabSz="457200"/>
              <a:t>‹#›</a:t>
            </a:fld>
            <a:endParaRPr lang="sv-SE" dirty="0"/>
          </a:p>
        </p:txBody>
      </p:sp>
      <p:sp>
        <p:nvSpPr>
          <p:cNvPr id="12" name="Rektangel 11"/>
          <p:cNvSpPr/>
          <p:nvPr userDrawn="1"/>
        </p:nvSpPr>
        <p:spPr>
          <a:xfrm>
            <a:off x="205200" y="216000"/>
            <a:ext cx="8729663" cy="43134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ln>
                <a:noFill/>
              </a:ln>
              <a:solidFill>
                <a:schemeClr val="bg2"/>
              </a:solidFill>
              <a:effectLst/>
            </a:endParaRPr>
          </a:p>
        </p:txBody>
      </p:sp>
      <p:sp>
        <p:nvSpPr>
          <p:cNvPr id="15" name="Title 1"/>
          <p:cNvSpPr>
            <a:spLocks noGrp="1"/>
          </p:cNvSpPr>
          <p:nvPr>
            <p:ph type="ctrTitle" hasCustomPrompt="1"/>
          </p:nvPr>
        </p:nvSpPr>
        <p:spPr>
          <a:xfrm>
            <a:off x="681413" y="1142471"/>
            <a:ext cx="7730750" cy="2580890"/>
          </a:xfrm>
          <a:noFill/>
        </p:spPr>
        <p:txBody>
          <a:bodyPr lIns="0" tIns="0" rIns="0" bIns="0" anchor="t" anchorCtr="0">
            <a:noAutofit/>
          </a:bodyPr>
          <a:lstStyle>
            <a:lvl1pPr algn="l">
              <a:lnSpc>
                <a:spcPct val="90000"/>
              </a:lnSpc>
              <a:defRPr sz="5000" b="1" baseline="0">
                <a:solidFill>
                  <a:srgbClr val="3C4650"/>
                </a:solidFill>
              </a:defRPr>
            </a:lvl1pPr>
          </a:lstStyle>
          <a:p>
            <a:r>
              <a:rPr lang="sv-SE" noProof="0" dirty="0"/>
              <a:t>Klicka för att lägga till kapitelrubrik</a:t>
            </a:r>
            <a:endParaRPr lang="en-US" dirty="0"/>
          </a:p>
        </p:txBody>
      </p:sp>
      <p:sp>
        <p:nvSpPr>
          <p:cNvPr id="16" name="Subtitle 2"/>
          <p:cNvSpPr>
            <a:spLocks noGrp="1"/>
          </p:cNvSpPr>
          <p:nvPr>
            <p:ph type="subTitle" idx="1" hasCustomPrompt="1"/>
          </p:nvPr>
        </p:nvSpPr>
        <p:spPr>
          <a:xfrm>
            <a:off x="702726" y="485916"/>
            <a:ext cx="7709437" cy="468000"/>
          </a:xfrm>
        </p:spPr>
        <p:txBody>
          <a:bodyPr lIns="0" tIns="0" rIns="0" bIns="0">
            <a:noAutofit/>
          </a:bodyPr>
          <a:lstStyle>
            <a:lvl1pPr marL="0" indent="0" algn="l">
              <a:buNone/>
              <a:defRPr sz="2400" b="0" i="0">
                <a:solidFill>
                  <a:srgbClr val="3C465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för att lägga till text</a:t>
            </a:r>
            <a:endParaRPr lang="en-US" dirty="0"/>
          </a:p>
        </p:txBody>
      </p:sp>
      <p:cxnSp>
        <p:nvCxnSpPr>
          <p:cNvPr id="14" name="Straight Connector 39"/>
          <p:cNvCxnSpPr/>
          <p:nvPr userDrawn="1"/>
        </p:nvCxnSpPr>
        <p:spPr>
          <a:xfrm>
            <a:off x="710997" y="1000756"/>
            <a:ext cx="7701055" cy="0"/>
          </a:xfrm>
          <a:prstGeom prst="line">
            <a:avLst/>
          </a:prstGeom>
          <a:ln w="53975">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07218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Alternativ Rubrikbild">
    <p:spTree>
      <p:nvGrpSpPr>
        <p:cNvPr id="1" name=""/>
        <p:cNvGrpSpPr/>
        <p:nvPr/>
      </p:nvGrpSpPr>
      <p:grpSpPr>
        <a:xfrm>
          <a:off x="0" y="0"/>
          <a:ext cx="0" cy="0"/>
          <a:chOff x="0" y="0"/>
          <a:chExt cx="0" cy="0"/>
        </a:xfrm>
      </p:grpSpPr>
      <p:pic>
        <p:nvPicPr>
          <p:cNvPr id="9"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34" y="0"/>
            <a:ext cx="9207579" cy="5180797"/>
          </a:xfrm>
          <a:prstGeom prst="rect">
            <a:avLst/>
          </a:prstGeom>
        </p:spPr>
      </p:pic>
      <p:sp>
        <p:nvSpPr>
          <p:cNvPr id="2" name="Rubrik 1"/>
          <p:cNvSpPr>
            <a:spLocks noGrp="1"/>
          </p:cNvSpPr>
          <p:nvPr>
            <p:ph type="ctrTitle"/>
          </p:nvPr>
        </p:nvSpPr>
        <p:spPr>
          <a:xfrm>
            <a:off x="680400" y="1141199"/>
            <a:ext cx="7729200" cy="2581200"/>
          </a:xfrm>
          <a:noFill/>
        </p:spPr>
        <p:txBody>
          <a:bodyPr vert="horz" lIns="0" tIns="0" rIns="0" bIns="0" rtlCol="0" anchor="t" anchorCtr="0">
            <a:noAutofit/>
          </a:bodyPr>
          <a:lstStyle>
            <a:lvl1pPr algn="l">
              <a:defRPr lang="sv-SE" sz="5000">
                <a:solidFill>
                  <a:srgbClr val="FFFFFF"/>
                </a:solidFill>
                <a:effectLst>
                  <a:outerShdw blurRad="50800" dist="50800" dir="2700000" algn="tl" rotWithShape="0">
                    <a:prstClr val="black">
                      <a:alpha val="10000"/>
                    </a:prstClr>
                  </a:outerShdw>
                </a:effectLst>
                <a:latin typeface="Arial (Rubriker)"/>
                <a:ea typeface="+mj-ea"/>
                <a:cs typeface="Arial (Rubriker)"/>
              </a:defRPr>
            </a:lvl1pPr>
          </a:lstStyle>
          <a:p>
            <a:pPr lvl="0" algn="l" defTabSz="457200">
              <a:lnSpc>
                <a:spcPct val="90000"/>
              </a:lnSpc>
            </a:pPr>
            <a:r>
              <a:rPr lang="sv-SE"/>
              <a:t>Klicka här för att ändra format</a:t>
            </a:r>
            <a:endParaRPr lang="sv-SE" dirty="0"/>
          </a:p>
        </p:txBody>
      </p:sp>
      <p:sp>
        <p:nvSpPr>
          <p:cNvPr id="3" name="Underrubrik 2"/>
          <p:cNvSpPr>
            <a:spLocks noGrp="1"/>
          </p:cNvSpPr>
          <p:nvPr>
            <p:ph type="subTitle" idx="1"/>
          </p:nvPr>
        </p:nvSpPr>
        <p:spPr>
          <a:xfrm>
            <a:off x="694800" y="590400"/>
            <a:ext cx="7718400" cy="363600"/>
          </a:xfrm>
          <a:prstGeom prst="rect">
            <a:avLst/>
          </a:prstGeom>
        </p:spPr>
        <p:txBody>
          <a:bodyPr vert="horz" lIns="0" tIns="0" rIns="0" bIns="0" rtlCol="0">
            <a:normAutofit/>
          </a:bodyPr>
          <a:lstStyle>
            <a:lvl1pPr marL="269875" indent="-269875">
              <a:buNone/>
              <a:defRPr lang="sv-SE" sz="1600" i="0">
                <a:solidFill>
                  <a:srgbClr val="FFFFFF"/>
                </a:solidFill>
                <a:latin typeface="Arial"/>
                <a:cs typeface="Arial"/>
              </a:defRPr>
            </a:lvl1pPr>
          </a:lstStyle>
          <a:p>
            <a:pPr marL="0" lvl="0" indent="0" defTabSz="457200"/>
            <a:r>
              <a:rPr lang="sv-SE"/>
              <a:t>Klicka här för att ändra format på underrubrik i bakgrunden</a:t>
            </a:r>
            <a:endParaRPr lang="sv-SE" dirty="0"/>
          </a:p>
        </p:txBody>
      </p:sp>
      <p:cxnSp>
        <p:nvCxnSpPr>
          <p:cNvPr id="8" name="Straight Connector 39"/>
          <p:cNvCxnSpPr/>
          <p:nvPr userDrawn="1"/>
        </p:nvCxnSpPr>
        <p:spPr>
          <a:xfrm>
            <a:off x="710997" y="1000756"/>
            <a:ext cx="7701055" cy="0"/>
          </a:xfrm>
          <a:prstGeom prst="line">
            <a:avLst/>
          </a:prstGeom>
          <a:ln w="53975">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78" descr="V_logo_fak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18311" y="4424568"/>
            <a:ext cx="2015428" cy="454474"/>
          </a:xfrm>
          <a:prstGeom prst="rect">
            <a:avLst/>
          </a:prstGeom>
        </p:spPr>
      </p:pic>
      <p:grpSp>
        <p:nvGrpSpPr>
          <p:cNvPr id="10" name="Group 43"/>
          <p:cNvGrpSpPr/>
          <p:nvPr userDrawn="1"/>
        </p:nvGrpSpPr>
        <p:grpSpPr>
          <a:xfrm>
            <a:off x="95401" y="5031728"/>
            <a:ext cx="8953198" cy="111481"/>
            <a:chOff x="117776" y="5031728"/>
            <a:chExt cx="8953198" cy="111481"/>
          </a:xfrm>
          <a:solidFill>
            <a:srgbClr val="19AAEB"/>
          </a:solidFill>
        </p:grpSpPr>
        <p:sp>
          <p:nvSpPr>
            <p:cNvPr id="12" name="Parallelogram 44"/>
            <p:cNvSpPr/>
            <p:nvPr userDrawn="1"/>
          </p:nvSpPr>
          <p:spPr>
            <a:xfrm flipH="1">
              <a:off x="11777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arallelogram 45"/>
            <p:cNvSpPr/>
            <p:nvPr userDrawn="1"/>
          </p:nvSpPr>
          <p:spPr>
            <a:xfrm flipH="1">
              <a:off x="44197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Parallelogram 46"/>
            <p:cNvSpPr/>
            <p:nvPr userDrawn="1"/>
          </p:nvSpPr>
          <p:spPr>
            <a:xfrm flipH="1">
              <a:off x="76618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Parallelogram 47"/>
            <p:cNvSpPr/>
            <p:nvPr userDrawn="1"/>
          </p:nvSpPr>
          <p:spPr>
            <a:xfrm flipH="1">
              <a:off x="109038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Parallelogram 48"/>
            <p:cNvSpPr/>
            <p:nvPr userDrawn="1"/>
          </p:nvSpPr>
          <p:spPr>
            <a:xfrm flipH="1">
              <a:off x="141458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Parallelogram 49"/>
            <p:cNvSpPr/>
            <p:nvPr userDrawn="1"/>
          </p:nvSpPr>
          <p:spPr>
            <a:xfrm flipH="1">
              <a:off x="173879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arallelogram 50"/>
            <p:cNvSpPr/>
            <p:nvPr userDrawn="1"/>
          </p:nvSpPr>
          <p:spPr>
            <a:xfrm flipH="1">
              <a:off x="206299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Parallelogram 51"/>
            <p:cNvSpPr/>
            <p:nvPr userDrawn="1"/>
          </p:nvSpPr>
          <p:spPr>
            <a:xfrm flipH="1">
              <a:off x="2387197"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Parallelogram 52"/>
            <p:cNvSpPr/>
            <p:nvPr userDrawn="1"/>
          </p:nvSpPr>
          <p:spPr>
            <a:xfrm flipH="1">
              <a:off x="2711400"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Parallelogram 53"/>
            <p:cNvSpPr/>
            <p:nvPr userDrawn="1"/>
          </p:nvSpPr>
          <p:spPr>
            <a:xfrm flipH="1">
              <a:off x="3035603"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Parallelogram 54"/>
            <p:cNvSpPr/>
            <p:nvPr userDrawn="1"/>
          </p:nvSpPr>
          <p:spPr>
            <a:xfrm flipH="1">
              <a:off x="335980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Parallelogram 55"/>
            <p:cNvSpPr/>
            <p:nvPr userDrawn="1"/>
          </p:nvSpPr>
          <p:spPr>
            <a:xfrm flipH="1">
              <a:off x="368400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Parallelogram 56"/>
            <p:cNvSpPr/>
            <p:nvPr userDrawn="1"/>
          </p:nvSpPr>
          <p:spPr>
            <a:xfrm flipH="1">
              <a:off x="400821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Parallelogram 57"/>
            <p:cNvSpPr/>
            <p:nvPr userDrawn="1"/>
          </p:nvSpPr>
          <p:spPr>
            <a:xfrm flipH="1">
              <a:off x="433241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Parallelogram 58"/>
            <p:cNvSpPr/>
            <p:nvPr userDrawn="1"/>
          </p:nvSpPr>
          <p:spPr>
            <a:xfrm flipH="1">
              <a:off x="465661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Parallelogram 59"/>
            <p:cNvSpPr/>
            <p:nvPr userDrawn="1"/>
          </p:nvSpPr>
          <p:spPr>
            <a:xfrm flipH="1">
              <a:off x="498082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Parallelogram 60"/>
            <p:cNvSpPr/>
            <p:nvPr userDrawn="1"/>
          </p:nvSpPr>
          <p:spPr>
            <a:xfrm flipH="1">
              <a:off x="530502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Parallelogram 61"/>
            <p:cNvSpPr/>
            <p:nvPr userDrawn="1"/>
          </p:nvSpPr>
          <p:spPr>
            <a:xfrm flipH="1">
              <a:off x="5629227"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Parallelogram 62"/>
            <p:cNvSpPr/>
            <p:nvPr userDrawn="1"/>
          </p:nvSpPr>
          <p:spPr>
            <a:xfrm flipH="1">
              <a:off x="5953430"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Parallelogram 63"/>
            <p:cNvSpPr/>
            <p:nvPr userDrawn="1"/>
          </p:nvSpPr>
          <p:spPr>
            <a:xfrm flipH="1">
              <a:off x="6277633"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Parallelogram 64"/>
            <p:cNvSpPr/>
            <p:nvPr userDrawn="1"/>
          </p:nvSpPr>
          <p:spPr>
            <a:xfrm flipH="1">
              <a:off x="660183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Parallelogram 65"/>
            <p:cNvSpPr/>
            <p:nvPr userDrawn="1"/>
          </p:nvSpPr>
          <p:spPr>
            <a:xfrm flipH="1">
              <a:off x="692603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Parallelogram 66"/>
            <p:cNvSpPr/>
            <p:nvPr userDrawn="1"/>
          </p:nvSpPr>
          <p:spPr>
            <a:xfrm flipH="1">
              <a:off x="725024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Parallelogram 67"/>
            <p:cNvSpPr/>
            <p:nvPr userDrawn="1"/>
          </p:nvSpPr>
          <p:spPr>
            <a:xfrm flipH="1">
              <a:off x="757444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Parallelogram 68"/>
            <p:cNvSpPr/>
            <p:nvPr userDrawn="1"/>
          </p:nvSpPr>
          <p:spPr>
            <a:xfrm flipH="1">
              <a:off x="789864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Parallelogram 69"/>
            <p:cNvSpPr/>
            <p:nvPr userDrawn="1"/>
          </p:nvSpPr>
          <p:spPr>
            <a:xfrm flipH="1">
              <a:off x="822285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Parallelogram 70"/>
            <p:cNvSpPr/>
            <p:nvPr userDrawn="1"/>
          </p:nvSpPr>
          <p:spPr>
            <a:xfrm flipH="1">
              <a:off x="854705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Parallelogram 71"/>
            <p:cNvSpPr/>
            <p:nvPr userDrawn="1"/>
          </p:nvSpPr>
          <p:spPr>
            <a:xfrm flipH="1">
              <a:off x="887125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0" name="Picture 5" descr="VT_VGR_Neg.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3727" y="4557447"/>
            <a:ext cx="1296144" cy="199829"/>
          </a:xfrm>
          <a:prstGeom prst="rect">
            <a:avLst/>
          </a:prstGeom>
        </p:spPr>
      </p:pic>
    </p:spTree>
    <p:extLst>
      <p:ext uri="{BB962C8B-B14F-4D97-AF65-F5344CB8AC3E}">
        <p14:creationId xmlns:p14="http://schemas.microsoft.com/office/powerpoint/2010/main" val="16264657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lutbild">
    <p:spTree>
      <p:nvGrpSpPr>
        <p:cNvPr id="1" name=""/>
        <p:cNvGrpSpPr/>
        <p:nvPr/>
      </p:nvGrpSpPr>
      <p:grpSpPr>
        <a:xfrm>
          <a:off x="0" y="0"/>
          <a:ext cx="0" cy="0"/>
          <a:chOff x="0" y="0"/>
          <a:chExt cx="0" cy="0"/>
        </a:xfrm>
      </p:grpSpPr>
      <p:pic>
        <p:nvPicPr>
          <p:cNvPr id="9"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305" y="0"/>
            <a:ext cx="9243922" cy="5180798"/>
          </a:xfrm>
          <a:prstGeom prst="rect">
            <a:avLst/>
          </a:prstGeom>
        </p:spPr>
      </p:pic>
      <p:sp>
        <p:nvSpPr>
          <p:cNvPr id="2" name="Rubrik 1"/>
          <p:cNvSpPr>
            <a:spLocks noGrp="1"/>
          </p:cNvSpPr>
          <p:nvPr>
            <p:ph type="ctrTitle"/>
          </p:nvPr>
        </p:nvSpPr>
        <p:spPr>
          <a:xfrm>
            <a:off x="680400" y="1141199"/>
            <a:ext cx="7729200" cy="2581200"/>
          </a:xfrm>
          <a:noFill/>
        </p:spPr>
        <p:txBody>
          <a:bodyPr vert="horz" lIns="0" tIns="0" rIns="0" bIns="0" rtlCol="0" anchor="t" anchorCtr="0">
            <a:noAutofit/>
          </a:bodyPr>
          <a:lstStyle>
            <a:lvl1pPr algn="l">
              <a:defRPr lang="sv-SE" sz="5000">
                <a:solidFill>
                  <a:srgbClr val="FFFFFF"/>
                </a:solidFill>
                <a:effectLst>
                  <a:outerShdw blurRad="50800" dist="50800" dir="2700000" algn="tl" rotWithShape="0">
                    <a:prstClr val="black">
                      <a:alpha val="10000"/>
                    </a:prstClr>
                  </a:outerShdw>
                </a:effectLst>
                <a:latin typeface="Arial (Rubriker)"/>
                <a:ea typeface="+mj-ea"/>
                <a:cs typeface="Arial (Rubriker)"/>
              </a:defRPr>
            </a:lvl1pPr>
          </a:lstStyle>
          <a:p>
            <a:pPr lvl="0" algn="l" defTabSz="457200">
              <a:lnSpc>
                <a:spcPct val="90000"/>
              </a:lnSpc>
            </a:pPr>
            <a:r>
              <a:rPr lang="sv-SE"/>
              <a:t>Klicka här för att ändra format</a:t>
            </a:r>
            <a:endParaRPr lang="sv-SE" dirty="0"/>
          </a:p>
        </p:txBody>
      </p:sp>
      <p:pic>
        <p:nvPicPr>
          <p:cNvPr id="11" name="Picture 78" descr="V_logo_fak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18311" y="4424568"/>
            <a:ext cx="2015428" cy="454474"/>
          </a:xfrm>
          <a:prstGeom prst="rect">
            <a:avLst/>
          </a:prstGeom>
        </p:spPr>
      </p:pic>
      <p:grpSp>
        <p:nvGrpSpPr>
          <p:cNvPr id="10" name="Group 43"/>
          <p:cNvGrpSpPr/>
          <p:nvPr userDrawn="1"/>
        </p:nvGrpSpPr>
        <p:grpSpPr>
          <a:xfrm>
            <a:off x="95401" y="5031728"/>
            <a:ext cx="8953198" cy="111481"/>
            <a:chOff x="117776" y="5031728"/>
            <a:chExt cx="8953198" cy="111481"/>
          </a:xfrm>
          <a:solidFill>
            <a:srgbClr val="19AAEB"/>
          </a:solidFill>
        </p:grpSpPr>
        <p:sp>
          <p:nvSpPr>
            <p:cNvPr id="12" name="Parallelogram 44"/>
            <p:cNvSpPr/>
            <p:nvPr userDrawn="1"/>
          </p:nvSpPr>
          <p:spPr>
            <a:xfrm flipH="1">
              <a:off x="11777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arallelogram 45"/>
            <p:cNvSpPr/>
            <p:nvPr userDrawn="1"/>
          </p:nvSpPr>
          <p:spPr>
            <a:xfrm flipH="1">
              <a:off x="44197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Parallelogram 46"/>
            <p:cNvSpPr/>
            <p:nvPr userDrawn="1"/>
          </p:nvSpPr>
          <p:spPr>
            <a:xfrm flipH="1">
              <a:off x="76618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Parallelogram 47"/>
            <p:cNvSpPr/>
            <p:nvPr userDrawn="1"/>
          </p:nvSpPr>
          <p:spPr>
            <a:xfrm flipH="1">
              <a:off x="109038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Parallelogram 48"/>
            <p:cNvSpPr/>
            <p:nvPr userDrawn="1"/>
          </p:nvSpPr>
          <p:spPr>
            <a:xfrm flipH="1">
              <a:off x="141458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Parallelogram 49"/>
            <p:cNvSpPr/>
            <p:nvPr userDrawn="1"/>
          </p:nvSpPr>
          <p:spPr>
            <a:xfrm flipH="1">
              <a:off x="173879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arallelogram 50"/>
            <p:cNvSpPr/>
            <p:nvPr userDrawn="1"/>
          </p:nvSpPr>
          <p:spPr>
            <a:xfrm flipH="1">
              <a:off x="206299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Parallelogram 51"/>
            <p:cNvSpPr/>
            <p:nvPr userDrawn="1"/>
          </p:nvSpPr>
          <p:spPr>
            <a:xfrm flipH="1">
              <a:off x="2387197"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Parallelogram 52"/>
            <p:cNvSpPr/>
            <p:nvPr userDrawn="1"/>
          </p:nvSpPr>
          <p:spPr>
            <a:xfrm flipH="1">
              <a:off x="2711400"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Parallelogram 53"/>
            <p:cNvSpPr/>
            <p:nvPr userDrawn="1"/>
          </p:nvSpPr>
          <p:spPr>
            <a:xfrm flipH="1">
              <a:off x="3035603"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Parallelogram 54"/>
            <p:cNvSpPr/>
            <p:nvPr userDrawn="1"/>
          </p:nvSpPr>
          <p:spPr>
            <a:xfrm flipH="1">
              <a:off x="335980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Parallelogram 55"/>
            <p:cNvSpPr/>
            <p:nvPr userDrawn="1"/>
          </p:nvSpPr>
          <p:spPr>
            <a:xfrm flipH="1">
              <a:off x="368400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Parallelogram 56"/>
            <p:cNvSpPr/>
            <p:nvPr userDrawn="1"/>
          </p:nvSpPr>
          <p:spPr>
            <a:xfrm flipH="1">
              <a:off x="400821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Parallelogram 57"/>
            <p:cNvSpPr/>
            <p:nvPr userDrawn="1"/>
          </p:nvSpPr>
          <p:spPr>
            <a:xfrm flipH="1">
              <a:off x="433241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Parallelogram 58"/>
            <p:cNvSpPr/>
            <p:nvPr userDrawn="1"/>
          </p:nvSpPr>
          <p:spPr>
            <a:xfrm flipH="1">
              <a:off x="465661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Parallelogram 59"/>
            <p:cNvSpPr/>
            <p:nvPr userDrawn="1"/>
          </p:nvSpPr>
          <p:spPr>
            <a:xfrm flipH="1">
              <a:off x="498082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Parallelogram 60"/>
            <p:cNvSpPr/>
            <p:nvPr userDrawn="1"/>
          </p:nvSpPr>
          <p:spPr>
            <a:xfrm flipH="1">
              <a:off x="530502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Parallelogram 61"/>
            <p:cNvSpPr/>
            <p:nvPr userDrawn="1"/>
          </p:nvSpPr>
          <p:spPr>
            <a:xfrm flipH="1">
              <a:off x="5629227"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Parallelogram 62"/>
            <p:cNvSpPr/>
            <p:nvPr userDrawn="1"/>
          </p:nvSpPr>
          <p:spPr>
            <a:xfrm flipH="1">
              <a:off x="5953430"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Parallelogram 63"/>
            <p:cNvSpPr/>
            <p:nvPr userDrawn="1"/>
          </p:nvSpPr>
          <p:spPr>
            <a:xfrm flipH="1">
              <a:off x="6277633"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Parallelogram 64"/>
            <p:cNvSpPr/>
            <p:nvPr userDrawn="1"/>
          </p:nvSpPr>
          <p:spPr>
            <a:xfrm flipH="1">
              <a:off x="660183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Parallelogram 65"/>
            <p:cNvSpPr/>
            <p:nvPr userDrawn="1"/>
          </p:nvSpPr>
          <p:spPr>
            <a:xfrm flipH="1">
              <a:off x="692603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Parallelogram 66"/>
            <p:cNvSpPr/>
            <p:nvPr userDrawn="1"/>
          </p:nvSpPr>
          <p:spPr>
            <a:xfrm flipH="1">
              <a:off x="725024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Parallelogram 67"/>
            <p:cNvSpPr/>
            <p:nvPr userDrawn="1"/>
          </p:nvSpPr>
          <p:spPr>
            <a:xfrm flipH="1">
              <a:off x="757444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Parallelogram 68"/>
            <p:cNvSpPr/>
            <p:nvPr userDrawn="1"/>
          </p:nvSpPr>
          <p:spPr>
            <a:xfrm flipH="1">
              <a:off x="789864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Parallelogram 69"/>
            <p:cNvSpPr/>
            <p:nvPr userDrawn="1"/>
          </p:nvSpPr>
          <p:spPr>
            <a:xfrm flipH="1">
              <a:off x="822285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Parallelogram 70"/>
            <p:cNvSpPr/>
            <p:nvPr userDrawn="1"/>
          </p:nvSpPr>
          <p:spPr>
            <a:xfrm flipH="1">
              <a:off x="854705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Parallelogram 71"/>
            <p:cNvSpPr/>
            <p:nvPr userDrawn="1"/>
          </p:nvSpPr>
          <p:spPr>
            <a:xfrm flipH="1">
              <a:off x="887125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0" name="Picture 5" descr="VT_VGR_Neg.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3727" y="4557447"/>
            <a:ext cx="1296144" cy="199829"/>
          </a:xfrm>
          <a:prstGeom prst="rect">
            <a:avLst/>
          </a:prstGeom>
        </p:spPr>
      </p:pic>
    </p:spTree>
    <p:extLst>
      <p:ext uri="{BB962C8B-B14F-4D97-AF65-F5344CB8AC3E}">
        <p14:creationId xmlns:p14="http://schemas.microsoft.com/office/powerpoint/2010/main" val="34130479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lternativ Slutbild">
    <p:spTree>
      <p:nvGrpSpPr>
        <p:cNvPr id="1" name=""/>
        <p:cNvGrpSpPr/>
        <p:nvPr/>
      </p:nvGrpSpPr>
      <p:grpSpPr>
        <a:xfrm>
          <a:off x="0" y="0"/>
          <a:ext cx="0" cy="0"/>
          <a:chOff x="0" y="0"/>
          <a:chExt cx="0" cy="0"/>
        </a:xfrm>
      </p:grpSpPr>
      <p:pic>
        <p:nvPicPr>
          <p:cNvPr id="9"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5134" y="0"/>
            <a:ext cx="9207579" cy="5180797"/>
          </a:xfrm>
          <a:prstGeom prst="rect">
            <a:avLst/>
          </a:prstGeom>
        </p:spPr>
      </p:pic>
      <p:sp>
        <p:nvSpPr>
          <p:cNvPr id="2" name="Rubrik 1"/>
          <p:cNvSpPr>
            <a:spLocks noGrp="1"/>
          </p:cNvSpPr>
          <p:nvPr>
            <p:ph type="ctrTitle"/>
          </p:nvPr>
        </p:nvSpPr>
        <p:spPr>
          <a:xfrm>
            <a:off x="680400" y="1141199"/>
            <a:ext cx="7729200" cy="2581200"/>
          </a:xfrm>
          <a:noFill/>
        </p:spPr>
        <p:txBody>
          <a:bodyPr vert="horz" lIns="0" tIns="0" rIns="0" bIns="0" rtlCol="0" anchor="t" anchorCtr="0">
            <a:noAutofit/>
          </a:bodyPr>
          <a:lstStyle>
            <a:lvl1pPr algn="l">
              <a:defRPr lang="sv-SE" sz="5000">
                <a:solidFill>
                  <a:srgbClr val="FFFFFF"/>
                </a:solidFill>
                <a:effectLst>
                  <a:outerShdw blurRad="50800" dist="50800" dir="2700000" algn="tl" rotWithShape="0">
                    <a:prstClr val="black">
                      <a:alpha val="10000"/>
                    </a:prstClr>
                  </a:outerShdw>
                </a:effectLst>
                <a:latin typeface="Arial (Rubriker)"/>
                <a:ea typeface="+mj-ea"/>
                <a:cs typeface="Arial (Rubriker)"/>
              </a:defRPr>
            </a:lvl1pPr>
          </a:lstStyle>
          <a:p>
            <a:pPr lvl="0" algn="l" defTabSz="457200">
              <a:lnSpc>
                <a:spcPct val="90000"/>
              </a:lnSpc>
            </a:pPr>
            <a:r>
              <a:rPr lang="sv-SE"/>
              <a:t>Klicka här för att ändra format</a:t>
            </a:r>
            <a:endParaRPr lang="sv-SE" dirty="0"/>
          </a:p>
        </p:txBody>
      </p:sp>
      <p:pic>
        <p:nvPicPr>
          <p:cNvPr id="11" name="Picture 78" descr="V_logo_fak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18311" y="4424568"/>
            <a:ext cx="2015428" cy="454474"/>
          </a:xfrm>
          <a:prstGeom prst="rect">
            <a:avLst/>
          </a:prstGeom>
        </p:spPr>
      </p:pic>
      <p:grpSp>
        <p:nvGrpSpPr>
          <p:cNvPr id="10" name="Group 43"/>
          <p:cNvGrpSpPr/>
          <p:nvPr userDrawn="1"/>
        </p:nvGrpSpPr>
        <p:grpSpPr>
          <a:xfrm>
            <a:off x="95401" y="5031728"/>
            <a:ext cx="8953198" cy="111481"/>
            <a:chOff x="117776" y="5031728"/>
            <a:chExt cx="8953198" cy="111481"/>
          </a:xfrm>
          <a:solidFill>
            <a:srgbClr val="19AAEB"/>
          </a:solidFill>
        </p:grpSpPr>
        <p:sp>
          <p:nvSpPr>
            <p:cNvPr id="12" name="Parallelogram 44"/>
            <p:cNvSpPr/>
            <p:nvPr userDrawn="1"/>
          </p:nvSpPr>
          <p:spPr>
            <a:xfrm flipH="1">
              <a:off x="11777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arallelogram 45"/>
            <p:cNvSpPr/>
            <p:nvPr userDrawn="1"/>
          </p:nvSpPr>
          <p:spPr>
            <a:xfrm flipH="1">
              <a:off x="44197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Parallelogram 46"/>
            <p:cNvSpPr/>
            <p:nvPr userDrawn="1"/>
          </p:nvSpPr>
          <p:spPr>
            <a:xfrm flipH="1">
              <a:off x="76618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Parallelogram 47"/>
            <p:cNvSpPr/>
            <p:nvPr userDrawn="1"/>
          </p:nvSpPr>
          <p:spPr>
            <a:xfrm flipH="1">
              <a:off x="109038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Parallelogram 48"/>
            <p:cNvSpPr/>
            <p:nvPr userDrawn="1"/>
          </p:nvSpPr>
          <p:spPr>
            <a:xfrm flipH="1">
              <a:off x="141458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Parallelogram 49"/>
            <p:cNvSpPr/>
            <p:nvPr userDrawn="1"/>
          </p:nvSpPr>
          <p:spPr>
            <a:xfrm flipH="1">
              <a:off x="173879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arallelogram 50"/>
            <p:cNvSpPr/>
            <p:nvPr userDrawn="1"/>
          </p:nvSpPr>
          <p:spPr>
            <a:xfrm flipH="1">
              <a:off x="206299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Parallelogram 51"/>
            <p:cNvSpPr/>
            <p:nvPr userDrawn="1"/>
          </p:nvSpPr>
          <p:spPr>
            <a:xfrm flipH="1">
              <a:off x="2387197"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Parallelogram 52"/>
            <p:cNvSpPr/>
            <p:nvPr userDrawn="1"/>
          </p:nvSpPr>
          <p:spPr>
            <a:xfrm flipH="1">
              <a:off x="2711400"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Parallelogram 53"/>
            <p:cNvSpPr/>
            <p:nvPr userDrawn="1"/>
          </p:nvSpPr>
          <p:spPr>
            <a:xfrm flipH="1">
              <a:off x="3035603"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Parallelogram 54"/>
            <p:cNvSpPr/>
            <p:nvPr userDrawn="1"/>
          </p:nvSpPr>
          <p:spPr>
            <a:xfrm flipH="1">
              <a:off x="335980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Parallelogram 55"/>
            <p:cNvSpPr/>
            <p:nvPr userDrawn="1"/>
          </p:nvSpPr>
          <p:spPr>
            <a:xfrm flipH="1">
              <a:off x="368400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Parallelogram 56"/>
            <p:cNvSpPr/>
            <p:nvPr userDrawn="1"/>
          </p:nvSpPr>
          <p:spPr>
            <a:xfrm flipH="1">
              <a:off x="400821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Parallelogram 57"/>
            <p:cNvSpPr/>
            <p:nvPr userDrawn="1"/>
          </p:nvSpPr>
          <p:spPr>
            <a:xfrm flipH="1">
              <a:off x="433241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Parallelogram 58"/>
            <p:cNvSpPr/>
            <p:nvPr userDrawn="1"/>
          </p:nvSpPr>
          <p:spPr>
            <a:xfrm flipH="1">
              <a:off x="465661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Parallelogram 59"/>
            <p:cNvSpPr/>
            <p:nvPr userDrawn="1"/>
          </p:nvSpPr>
          <p:spPr>
            <a:xfrm flipH="1">
              <a:off x="498082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Parallelogram 60"/>
            <p:cNvSpPr/>
            <p:nvPr userDrawn="1"/>
          </p:nvSpPr>
          <p:spPr>
            <a:xfrm flipH="1">
              <a:off x="530502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Parallelogram 61"/>
            <p:cNvSpPr/>
            <p:nvPr userDrawn="1"/>
          </p:nvSpPr>
          <p:spPr>
            <a:xfrm flipH="1">
              <a:off x="5629227"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Parallelogram 62"/>
            <p:cNvSpPr/>
            <p:nvPr userDrawn="1"/>
          </p:nvSpPr>
          <p:spPr>
            <a:xfrm flipH="1">
              <a:off x="5953430"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Parallelogram 63"/>
            <p:cNvSpPr/>
            <p:nvPr userDrawn="1"/>
          </p:nvSpPr>
          <p:spPr>
            <a:xfrm flipH="1">
              <a:off x="6277633"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Parallelogram 64"/>
            <p:cNvSpPr/>
            <p:nvPr userDrawn="1"/>
          </p:nvSpPr>
          <p:spPr>
            <a:xfrm flipH="1">
              <a:off x="660183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Parallelogram 65"/>
            <p:cNvSpPr/>
            <p:nvPr userDrawn="1"/>
          </p:nvSpPr>
          <p:spPr>
            <a:xfrm flipH="1">
              <a:off x="692603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Parallelogram 66"/>
            <p:cNvSpPr/>
            <p:nvPr userDrawn="1"/>
          </p:nvSpPr>
          <p:spPr>
            <a:xfrm flipH="1">
              <a:off x="725024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Parallelogram 67"/>
            <p:cNvSpPr/>
            <p:nvPr userDrawn="1"/>
          </p:nvSpPr>
          <p:spPr>
            <a:xfrm flipH="1">
              <a:off x="757444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Parallelogram 68"/>
            <p:cNvSpPr/>
            <p:nvPr userDrawn="1"/>
          </p:nvSpPr>
          <p:spPr>
            <a:xfrm flipH="1">
              <a:off x="789864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Parallelogram 69"/>
            <p:cNvSpPr/>
            <p:nvPr userDrawn="1"/>
          </p:nvSpPr>
          <p:spPr>
            <a:xfrm flipH="1">
              <a:off x="822285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Parallelogram 70"/>
            <p:cNvSpPr/>
            <p:nvPr userDrawn="1"/>
          </p:nvSpPr>
          <p:spPr>
            <a:xfrm flipH="1">
              <a:off x="854705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Parallelogram 71"/>
            <p:cNvSpPr/>
            <p:nvPr userDrawn="1"/>
          </p:nvSpPr>
          <p:spPr>
            <a:xfrm flipH="1">
              <a:off x="887125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0" name="Picture 5" descr="VT_VGR_Neg.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3727" y="4557447"/>
            <a:ext cx="1296144" cy="199829"/>
          </a:xfrm>
          <a:prstGeom prst="rect">
            <a:avLst/>
          </a:prstGeom>
        </p:spPr>
      </p:pic>
    </p:spTree>
    <p:extLst>
      <p:ext uri="{BB962C8B-B14F-4D97-AF65-F5344CB8AC3E}">
        <p14:creationId xmlns:p14="http://schemas.microsoft.com/office/powerpoint/2010/main" val="1891250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rt pag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81412" y="1142471"/>
            <a:ext cx="7730751" cy="2580890"/>
          </a:xfrm>
          <a:noFill/>
        </p:spPr>
        <p:txBody>
          <a:bodyPr lIns="0" tIns="0" rIns="0" bIns="0" anchor="t" anchorCtr="0">
            <a:noAutofit/>
          </a:bodyPr>
          <a:lstStyle>
            <a:lvl1pPr algn="l">
              <a:lnSpc>
                <a:spcPct val="90000"/>
              </a:lnSpc>
              <a:defRPr sz="5000" b="1" baseline="0">
                <a:solidFill>
                  <a:schemeClr val="accent1"/>
                </a:solidFill>
                <a:effectLst>
                  <a:outerShdw blurRad="50800" dist="50800" dir="2700000" algn="tl" rotWithShape="0">
                    <a:prstClr val="black">
                      <a:alpha val="10000"/>
                    </a:prstClr>
                  </a:outerShdw>
                </a:effectLst>
              </a:defRPr>
            </a:lvl1pPr>
          </a:lstStyle>
          <a:p>
            <a:r>
              <a:rPr lang="sv-SE" noProof="0" dirty="0"/>
              <a:t>Startsida ser</a:t>
            </a:r>
            <a:br>
              <a:rPr lang="sv-SE" noProof="0" dirty="0"/>
            </a:br>
            <a:r>
              <a:rPr lang="sv-SE" noProof="0" dirty="0"/>
              <a:t>ut så här</a:t>
            </a:r>
          </a:p>
        </p:txBody>
      </p:sp>
      <p:sp>
        <p:nvSpPr>
          <p:cNvPr id="8" name="Subtitle 2"/>
          <p:cNvSpPr>
            <a:spLocks noGrp="1"/>
          </p:cNvSpPr>
          <p:nvPr>
            <p:ph type="subTitle" idx="1" hasCustomPrompt="1"/>
          </p:nvPr>
        </p:nvSpPr>
        <p:spPr>
          <a:xfrm>
            <a:off x="694294" y="591252"/>
            <a:ext cx="7717758" cy="362684"/>
          </a:xfrm>
        </p:spPr>
        <p:txBody>
          <a:bodyPr lIns="0" tIns="0" rIns="0" bIns="0">
            <a:normAutofit/>
          </a:bodyPr>
          <a:lstStyle>
            <a:lvl1pPr marL="0" indent="0" algn="l">
              <a:buNone/>
              <a:defRPr sz="1600" b="0"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150523 / 3 ZONER</a:t>
            </a:r>
          </a:p>
        </p:txBody>
      </p:sp>
      <p:cxnSp>
        <p:nvCxnSpPr>
          <p:cNvPr id="9" name="Straight Connector 39"/>
          <p:cNvCxnSpPr/>
          <p:nvPr userDrawn="1"/>
        </p:nvCxnSpPr>
        <p:spPr>
          <a:xfrm>
            <a:off x="710997" y="1000756"/>
            <a:ext cx="7701055" cy="0"/>
          </a:xfrm>
          <a:prstGeom prst="line">
            <a:avLst/>
          </a:prstGeom>
          <a:ln w="53975">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722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ing pag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677920" y="1137653"/>
            <a:ext cx="7772400" cy="2580890"/>
          </a:xfrm>
          <a:noFill/>
        </p:spPr>
        <p:txBody>
          <a:bodyPr lIns="0" tIns="0" rIns="0" bIns="0" anchor="t" anchorCtr="0">
            <a:noAutofit/>
          </a:bodyPr>
          <a:lstStyle>
            <a:lvl1pPr algn="l">
              <a:lnSpc>
                <a:spcPct val="90000"/>
              </a:lnSpc>
              <a:defRPr sz="5000" b="1" baseline="0">
                <a:solidFill>
                  <a:schemeClr val="accent1"/>
                </a:solidFill>
                <a:effectLst>
                  <a:outerShdw blurRad="50800" dist="50800" dir="2700000" algn="tl" rotWithShape="0">
                    <a:prstClr val="black">
                      <a:alpha val="10000"/>
                    </a:prstClr>
                  </a:outerShdw>
                </a:effectLst>
              </a:defRPr>
            </a:lvl1pPr>
          </a:lstStyle>
          <a:p>
            <a:r>
              <a:rPr lang="sv-SE" dirty="0"/>
              <a:t>Tack!</a:t>
            </a:r>
            <a:endParaRPr lang="en-US" dirty="0"/>
          </a:p>
        </p:txBody>
      </p:sp>
    </p:spTree>
    <p:extLst>
      <p:ext uri="{BB962C8B-B14F-4D97-AF65-F5344CB8AC3E}">
        <p14:creationId xmlns:p14="http://schemas.microsoft.com/office/powerpoint/2010/main" val="1152276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page bullets">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704134" y="588081"/>
            <a:ext cx="7708029" cy="342119"/>
          </a:xfrm>
        </p:spPr>
        <p:txBody>
          <a:bodyPr lIns="0" tIns="0" rIns="0" bIns="0">
            <a:noAutofit/>
          </a:bodyPr>
          <a:lstStyle>
            <a:lvl1pPr marL="0" indent="0" algn="l">
              <a:lnSpc>
                <a:spcPct val="90000"/>
              </a:lnSpc>
              <a:buNone/>
              <a:defRPr sz="2400" b="1" baseline="0">
                <a:solidFill>
                  <a:schemeClr val="accent4"/>
                </a:solidFill>
              </a:defRPr>
            </a:lvl1pPr>
            <a:lvl2pPr marL="457200" indent="0" algn="l">
              <a:lnSpc>
                <a:spcPct val="90000"/>
              </a:lnSpc>
              <a:buNone/>
              <a:defRPr sz="1600">
                <a:solidFill>
                  <a:srgbClr val="FFFFFF"/>
                </a:solidFill>
              </a:defRPr>
            </a:lvl2pPr>
            <a:lvl3pPr marL="914400" indent="0" algn="l">
              <a:lnSpc>
                <a:spcPct val="90000"/>
              </a:lnSpc>
              <a:buNone/>
              <a:defRPr sz="1600">
                <a:solidFill>
                  <a:srgbClr val="FFFFFF"/>
                </a:solidFill>
              </a:defRPr>
            </a:lvl3pPr>
            <a:lvl4pPr marL="1371600" indent="0" algn="l">
              <a:lnSpc>
                <a:spcPct val="90000"/>
              </a:lnSpc>
              <a:buNone/>
              <a:defRPr sz="1600">
                <a:solidFill>
                  <a:srgbClr val="FFFFFF"/>
                </a:solidFill>
              </a:defRPr>
            </a:lvl4pPr>
            <a:lvl5pPr marL="1828800" indent="0" algn="l">
              <a:lnSpc>
                <a:spcPct val="90000"/>
              </a:lnSpc>
              <a:buNone/>
              <a:defRPr sz="1600">
                <a:solidFill>
                  <a:srgbClr val="FFFFFF"/>
                </a:solidFill>
              </a:defRPr>
            </a:lvl5pPr>
          </a:lstStyle>
          <a:p>
            <a:pPr lvl="0"/>
            <a:r>
              <a:rPr lang="sv-SE" dirty="0"/>
              <a:t>Agendan / Syftet med mötet</a:t>
            </a:r>
          </a:p>
        </p:txBody>
      </p:sp>
      <p:sp>
        <p:nvSpPr>
          <p:cNvPr id="7" name="Text Placeholder 3"/>
          <p:cNvSpPr>
            <a:spLocks noGrp="1"/>
          </p:cNvSpPr>
          <p:nvPr>
            <p:ph type="body" sz="quarter" idx="14" hasCustomPrompt="1"/>
          </p:nvPr>
        </p:nvSpPr>
        <p:spPr>
          <a:xfrm>
            <a:off x="471243" y="1199502"/>
            <a:ext cx="5432737" cy="3221506"/>
          </a:xfrm>
        </p:spPr>
        <p:txBody>
          <a:bodyPr lIns="0" tIns="0" rIns="0" bIns="0">
            <a:normAutofit/>
          </a:bodyPr>
          <a:lstStyle>
            <a:lvl1pPr marL="234000" indent="-234000">
              <a:lnSpc>
                <a:spcPct val="100000"/>
              </a:lnSpc>
              <a:spcBef>
                <a:spcPts val="1800"/>
              </a:spcBef>
              <a:spcAft>
                <a:spcPts val="0"/>
              </a:spcAft>
              <a:buClr>
                <a:schemeClr val="accent4"/>
              </a:buClr>
              <a:buSzPct val="100000"/>
              <a:buFont typeface="Corporate E Pro Light"/>
              <a:buChar char="●"/>
              <a:defRPr sz="1800" b="0" baseline="0">
                <a:solidFill>
                  <a:schemeClr val="bg1"/>
                </a:solidFill>
              </a:defRPr>
            </a:lvl1pPr>
            <a:lvl2pPr marL="742950" indent="-285750">
              <a:buClr>
                <a:srgbClr val="52AE37"/>
              </a:buClr>
              <a:buSzPct val="140000"/>
              <a:buFont typeface="Arial"/>
              <a:buChar char="•"/>
              <a:defRPr sz="2400" b="1" baseline="0">
                <a:solidFill>
                  <a:schemeClr val="bg1"/>
                </a:solidFill>
              </a:defRPr>
            </a:lvl2pPr>
            <a:lvl3pPr marL="1143000" indent="-228600">
              <a:buClr>
                <a:srgbClr val="52AE37"/>
              </a:buClr>
              <a:buSzPct val="140000"/>
              <a:buFont typeface="Arial"/>
              <a:buChar char="•"/>
              <a:defRPr sz="2400" b="1" baseline="0">
                <a:solidFill>
                  <a:schemeClr val="bg1"/>
                </a:solidFill>
              </a:defRPr>
            </a:lvl3pPr>
            <a:lvl4pPr marL="1600200" indent="-228600">
              <a:buClr>
                <a:srgbClr val="52AE37"/>
              </a:buClr>
              <a:buSzPct val="140000"/>
              <a:buFont typeface="Arial"/>
              <a:buChar char="•"/>
              <a:defRPr sz="2400" b="1" baseline="0">
                <a:solidFill>
                  <a:schemeClr val="bg1"/>
                </a:solidFill>
              </a:defRPr>
            </a:lvl4pPr>
            <a:lvl5pPr marL="2057400" indent="-228600">
              <a:buFont typeface="Arial"/>
              <a:buChar char="•"/>
              <a:defRPr sz="2400" b="1">
                <a:solidFill>
                  <a:schemeClr val="bg1"/>
                </a:solidFill>
              </a:defRPr>
            </a:lvl5pPr>
          </a:lstStyle>
          <a:p>
            <a:pPr lvl="0"/>
            <a:r>
              <a:rPr lang="sv-SE" dirty="0" err="1"/>
              <a:t>Punktrad</a:t>
            </a:r>
            <a:r>
              <a:rPr lang="sv-SE" dirty="0"/>
              <a:t> 1.</a:t>
            </a:r>
          </a:p>
          <a:p>
            <a:pPr lvl="0"/>
            <a:r>
              <a:rPr lang="sv-SE" dirty="0" err="1"/>
              <a:t>Punktrad</a:t>
            </a:r>
            <a:r>
              <a:rPr lang="sv-SE" dirty="0"/>
              <a:t> 2.</a:t>
            </a:r>
          </a:p>
        </p:txBody>
      </p:sp>
    </p:spTree>
    <p:extLst>
      <p:ext uri="{BB962C8B-B14F-4D97-AF65-F5344CB8AC3E}">
        <p14:creationId xmlns:p14="http://schemas.microsoft.com/office/powerpoint/2010/main" val="14219900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5" Type="http://schemas.openxmlformats.org/officeDocument/2006/relationships/image" Target="../media/image9.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49.xml"/><Relationship Id="rId1" Type="http://schemas.openxmlformats.org/officeDocument/2006/relationships/slideLayout" Target="../slideLayouts/slideLayout48.xml"/><Relationship Id="rId4" Type="http://schemas.openxmlformats.org/officeDocument/2006/relationships/image" Target="../media/image10.pn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4" Type="http://schemas.openxmlformats.org/officeDocument/2006/relationships/image" Target="../media/image11.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image" Target="../media/image12.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theme" Target="../theme/theme13.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7.png"/><Relationship Id="rId4" Type="http://schemas.openxmlformats.org/officeDocument/2006/relationships/slideLayout" Target="../slideLayouts/slideLayout26.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8.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5" Type="http://schemas.openxmlformats.org/officeDocument/2006/relationships/image" Target="../media/image8.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8"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sv-SE" noProof="0" dirty="0" err="1"/>
              <a:t>Click</a:t>
            </a:r>
            <a:r>
              <a:rPr lang="sv-SE" noProof="0" dirty="0"/>
              <a:t> </a:t>
            </a:r>
            <a:r>
              <a:rPr lang="sv-SE" noProof="0" dirty="0" err="1"/>
              <a:t>to</a:t>
            </a:r>
            <a:r>
              <a:rPr lang="sv-SE" noProof="0" dirty="0"/>
              <a:t> </a:t>
            </a:r>
            <a:r>
              <a:rPr lang="sv-SE" noProof="0" dirty="0" err="1"/>
              <a:t>edit</a:t>
            </a:r>
            <a:r>
              <a:rPr lang="sv-SE" noProof="0" dirty="0"/>
              <a: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pic>
        <p:nvPicPr>
          <p:cNvPr id="3" name="Bildobjekt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3253" cy="5143500"/>
          </a:xfrm>
          <a:prstGeom prst="rect">
            <a:avLst/>
          </a:prstGeom>
        </p:spPr>
      </p:pic>
    </p:spTree>
    <p:extLst>
      <p:ext uri="{BB962C8B-B14F-4D97-AF65-F5344CB8AC3E}">
        <p14:creationId xmlns:p14="http://schemas.microsoft.com/office/powerpoint/2010/main" val="2122546773"/>
      </p:ext>
    </p:extLst>
  </p:cSld>
  <p:clrMap bg1="dk1" tx1="lt1" bg2="dk2" tx2="lt2" accent1="accent1" accent2="accent2" accent3="accent3" accent4="accent4" accent5="accent5" accent6="accent6" hlink="hlink" folHlink="folHlink"/>
  <p:sldLayoutIdLst>
    <p:sldLayoutId id="2147483702" r:id="rId1"/>
    <p:sldLayoutId id="2147483703" r:id="rId2"/>
  </p:sldLayoutIdLst>
  <p:hf hdr="0" ftr="0" dt="0"/>
  <p:txStyles>
    <p:titleStyle>
      <a:lvl1pPr algn="ctr" defTabSz="457200" rtl="0" eaLnBrk="1" latinLnBrk="0" hangingPunct="1">
        <a:spcBef>
          <a:spcPct val="0"/>
        </a:spcBef>
        <a:buNone/>
        <a:defRPr sz="4400" kern="1200">
          <a:solidFill>
            <a:srgbClr val="FFFFFF"/>
          </a:solidFill>
          <a:latin typeface="Arial (Rubriker)"/>
          <a:ea typeface="+mj-ea"/>
          <a:cs typeface="Arial (Rubriker)"/>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Arial (Brödtext)"/>
          <a:ea typeface="+mn-ea"/>
          <a:cs typeface="Arial (Brödtext)"/>
        </a:defRPr>
      </a:lvl1pPr>
      <a:lvl2pPr marL="742950" indent="-285750" algn="l" defTabSz="457200" rtl="0" eaLnBrk="1" latinLnBrk="0" hangingPunct="1">
        <a:spcBef>
          <a:spcPct val="20000"/>
        </a:spcBef>
        <a:buFont typeface="Arial"/>
        <a:buChar char="–"/>
        <a:defRPr sz="2800" kern="1200">
          <a:solidFill>
            <a:srgbClr val="FFFFFF"/>
          </a:solidFill>
          <a:latin typeface="Arial (Brödtext)"/>
          <a:ea typeface="+mn-ea"/>
          <a:cs typeface="Arial (Brödtext)"/>
        </a:defRPr>
      </a:lvl2pPr>
      <a:lvl3pPr marL="1143000" indent="-228600" algn="l" defTabSz="457200" rtl="0" eaLnBrk="1" latinLnBrk="0" hangingPunct="1">
        <a:spcBef>
          <a:spcPct val="20000"/>
        </a:spcBef>
        <a:buFont typeface="Arial"/>
        <a:buChar char="•"/>
        <a:defRPr sz="2400" kern="1200">
          <a:solidFill>
            <a:srgbClr val="FFFFFF"/>
          </a:solidFill>
          <a:latin typeface="Arial (Brödtext)"/>
          <a:ea typeface="+mn-ea"/>
          <a:cs typeface="Arial (Brödtext)"/>
        </a:defRPr>
      </a:lvl3pPr>
      <a:lvl4pPr marL="1600200" indent="-228600" algn="l" defTabSz="457200" rtl="0" eaLnBrk="1" latinLnBrk="0" hangingPunct="1">
        <a:spcBef>
          <a:spcPct val="20000"/>
        </a:spcBef>
        <a:buFont typeface="Arial"/>
        <a:buChar char="–"/>
        <a:defRPr sz="2000" kern="1200">
          <a:solidFill>
            <a:srgbClr val="FFFFFF"/>
          </a:solidFill>
          <a:latin typeface="Arial (Brödtext)"/>
          <a:ea typeface="+mn-ea"/>
          <a:cs typeface="Arial (Brödtext)"/>
        </a:defRPr>
      </a:lvl4pPr>
      <a:lvl5pPr marL="2057400" indent="-228600" algn="l" defTabSz="457200" rtl="0" eaLnBrk="1" latinLnBrk="0" hangingPunct="1">
        <a:spcBef>
          <a:spcPct val="20000"/>
        </a:spcBef>
        <a:buFont typeface="Arial"/>
        <a:buChar char="»"/>
        <a:defRPr sz="2000" kern="1200">
          <a:solidFill>
            <a:srgbClr val="FFFFFF"/>
          </a:solidFill>
          <a:latin typeface="Arial (Brödtext)"/>
          <a:ea typeface="+mn-ea"/>
          <a:cs typeface="Arial (Brödtex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253" cy="5143500"/>
          </a:xfrm>
          <a:prstGeom prst="rect">
            <a:avLst/>
          </a:prstGeom>
        </p:spPr>
      </p:pic>
      <p:sp>
        <p:nvSpPr>
          <p:cNvPr id="7"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8"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sv-SE" noProof="0" dirty="0" err="1"/>
              <a:t>Click</a:t>
            </a:r>
            <a:r>
              <a:rPr lang="sv-SE" noProof="0" dirty="0"/>
              <a:t> </a:t>
            </a:r>
            <a:r>
              <a:rPr lang="sv-SE" noProof="0" dirty="0" err="1"/>
              <a:t>to</a:t>
            </a:r>
            <a:r>
              <a:rPr lang="sv-SE" noProof="0" dirty="0"/>
              <a:t> </a:t>
            </a:r>
            <a:r>
              <a:rPr lang="sv-SE" noProof="0" dirty="0" err="1"/>
              <a:t>edit</a:t>
            </a:r>
            <a:r>
              <a:rPr lang="sv-SE" noProof="0" dirty="0"/>
              <a: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Tree>
    <p:extLst>
      <p:ext uri="{BB962C8B-B14F-4D97-AF65-F5344CB8AC3E}">
        <p14:creationId xmlns:p14="http://schemas.microsoft.com/office/powerpoint/2010/main" val="392174675"/>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62" r:id="rId3"/>
  </p:sldLayoutIdLst>
  <p:hf hdr="0" ftr="0" dt="0"/>
  <p:txStyles>
    <p:titleStyle>
      <a:lvl1pPr algn="ctr" defTabSz="457200" rtl="0" eaLnBrk="1" latinLnBrk="0" hangingPunct="1">
        <a:spcBef>
          <a:spcPct val="0"/>
        </a:spcBef>
        <a:buNone/>
        <a:defRPr sz="4400" kern="1200">
          <a:solidFill>
            <a:srgbClr val="FFFFFF"/>
          </a:solidFill>
          <a:latin typeface="Arial (Rubriker)"/>
          <a:ea typeface="+mj-ea"/>
          <a:cs typeface="Arial (Rubriker)"/>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Arial (Brödtext)"/>
          <a:ea typeface="+mn-ea"/>
          <a:cs typeface="Arial (Brödtext)"/>
        </a:defRPr>
      </a:lvl1pPr>
      <a:lvl2pPr marL="742950" indent="-285750" algn="l" defTabSz="457200" rtl="0" eaLnBrk="1" latinLnBrk="0" hangingPunct="1">
        <a:spcBef>
          <a:spcPct val="20000"/>
        </a:spcBef>
        <a:buFont typeface="Arial"/>
        <a:buChar char="–"/>
        <a:defRPr sz="2800" kern="1200">
          <a:solidFill>
            <a:srgbClr val="FFFFFF"/>
          </a:solidFill>
          <a:latin typeface="Arial (Brödtext)"/>
          <a:ea typeface="+mn-ea"/>
          <a:cs typeface="Arial (Brödtext)"/>
        </a:defRPr>
      </a:lvl2pPr>
      <a:lvl3pPr marL="1143000" indent="-228600" algn="l" defTabSz="457200" rtl="0" eaLnBrk="1" latinLnBrk="0" hangingPunct="1">
        <a:spcBef>
          <a:spcPct val="20000"/>
        </a:spcBef>
        <a:buFont typeface="Arial"/>
        <a:buChar char="•"/>
        <a:defRPr sz="2400" kern="1200">
          <a:solidFill>
            <a:srgbClr val="FFFFFF"/>
          </a:solidFill>
          <a:latin typeface="Arial (Brödtext)"/>
          <a:ea typeface="+mn-ea"/>
          <a:cs typeface="Arial (Brödtext)"/>
        </a:defRPr>
      </a:lvl3pPr>
      <a:lvl4pPr marL="1600200" indent="-228600" algn="l" defTabSz="457200" rtl="0" eaLnBrk="1" latinLnBrk="0" hangingPunct="1">
        <a:spcBef>
          <a:spcPct val="20000"/>
        </a:spcBef>
        <a:buFont typeface="Arial"/>
        <a:buChar char="–"/>
        <a:defRPr sz="2000" kern="1200">
          <a:solidFill>
            <a:srgbClr val="FFFFFF"/>
          </a:solidFill>
          <a:latin typeface="Arial (Brödtext)"/>
          <a:ea typeface="+mn-ea"/>
          <a:cs typeface="Arial (Brödtext)"/>
        </a:defRPr>
      </a:lvl4pPr>
      <a:lvl5pPr marL="2057400" indent="-228600" algn="l" defTabSz="457200" rtl="0" eaLnBrk="1" latinLnBrk="0" hangingPunct="1">
        <a:spcBef>
          <a:spcPct val="20000"/>
        </a:spcBef>
        <a:buFont typeface="Arial"/>
        <a:buChar char="»"/>
        <a:defRPr sz="2000" kern="1200">
          <a:solidFill>
            <a:srgbClr val="FFFFFF"/>
          </a:solidFill>
          <a:latin typeface="Arial (Brödtext)"/>
          <a:ea typeface="+mn-ea"/>
          <a:cs typeface="Arial (Brödtex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3253" cy="5143500"/>
          </a:xfrm>
          <a:prstGeom prst="rect">
            <a:avLst/>
          </a:prstGeom>
        </p:spPr>
      </p:pic>
      <p:sp>
        <p:nvSpPr>
          <p:cNvPr id="7"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8"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sv-SE" noProof="0" dirty="0" err="1"/>
              <a:t>Click</a:t>
            </a:r>
            <a:r>
              <a:rPr lang="sv-SE" noProof="0" dirty="0"/>
              <a:t> </a:t>
            </a:r>
            <a:r>
              <a:rPr lang="sv-SE" noProof="0" dirty="0" err="1"/>
              <a:t>to</a:t>
            </a:r>
            <a:r>
              <a:rPr lang="sv-SE" noProof="0" dirty="0"/>
              <a:t> </a:t>
            </a:r>
            <a:r>
              <a:rPr lang="sv-SE" noProof="0" dirty="0" err="1"/>
              <a:t>edit</a:t>
            </a:r>
            <a:r>
              <a:rPr lang="sv-SE" noProof="0" dirty="0"/>
              <a: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Tree>
    <p:extLst>
      <p:ext uri="{BB962C8B-B14F-4D97-AF65-F5344CB8AC3E}">
        <p14:creationId xmlns:p14="http://schemas.microsoft.com/office/powerpoint/2010/main" val="208205486"/>
      </p:ext>
    </p:extLst>
  </p:cSld>
  <p:clrMap bg1="dk1" tx1="lt1" bg2="dk2" tx2="lt2" accent1="accent1" accent2="accent2" accent3="accent3" accent4="accent4" accent5="accent5" accent6="accent6" hlink="hlink" folHlink="folHlink"/>
  <p:sldLayoutIdLst>
    <p:sldLayoutId id="2147483706" r:id="rId1"/>
    <p:sldLayoutId id="2147483707" r:id="rId2"/>
  </p:sldLayoutIdLst>
  <p:hf hdr="0" ftr="0" dt="0"/>
  <p:txStyles>
    <p:titleStyle>
      <a:lvl1pPr algn="ctr" defTabSz="457200" rtl="0" eaLnBrk="1" latinLnBrk="0" hangingPunct="1">
        <a:spcBef>
          <a:spcPct val="0"/>
        </a:spcBef>
        <a:buNone/>
        <a:defRPr sz="4400" kern="1200">
          <a:solidFill>
            <a:srgbClr val="FFFFFF"/>
          </a:solidFill>
          <a:latin typeface="Arial (Rubriker)"/>
          <a:ea typeface="+mj-ea"/>
          <a:cs typeface="Arial (Rubriker)"/>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Arial (Brödtext)"/>
          <a:ea typeface="+mn-ea"/>
          <a:cs typeface="Arial (Brödtext)"/>
        </a:defRPr>
      </a:lvl1pPr>
      <a:lvl2pPr marL="742950" indent="-285750" algn="l" defTabSz="457200" rtl="0" eaLnBrk="1" latinLnBrk="0" hangingPunct="1">
        <a:spcBef>
          <a:spcPct val="20000"/>
        </a:spcBef>
        <a:buFont typeface="Arial"/>
        <a:buChar char="–"/>
        <a:defRPr sz="2800" kern="1200">
          <a:solidFill>
            <a:srgbClr val="FFFFFF"/>
          </a:solidFill>
          <a:latin typeface="Arial (Brödtext)"/>
          <a:ea typeface="+mn-ea"/>
          <a:cs typeface="Arial (Brödtext)"/>
        </a:defRPr>
      </a:lvl2pPr>
      <a:lvl3pPr marL="1143000" indent="-228600" algn="l" defTabSz="457200" rtl="0" eaLnBrk="1" latinLnBrk="0" hangingPunct="1">
        <a:spcBef>
          <a:spcPct val="20000"/>
        </a:spcBef>
        <a:buFont typeface="Arial"/>
        <a:buChar char="•"/>
        <a:defRPr sz="2400" kern="1200">
          <a:solidFill>
            <a:srgbClr val="FFFFFF"/>
          </a:solidFill>
          <a:latin typeface="Arial (Brödtext)"/>
          <a:ea typeface="+mn-ea"/>
          <a:cs typeface="Arial (Brödtext)"/>
        </a:defRPr>
      </a:lvl3pPr>
      <a:lvl4pPr marL="1600200" indent="-228600" algn="l" defTabSz="457200" rtl="0" eaLnBrk="1" latinLnBrk="0" hangingPunct="1">
        <a:spcBef>
          <a:spcPct val="20000"/>
        </a:spcBef>
        <a:buFont typeface="Arial"/>
        <a:buChar char="–"/>
        <a:defRPr sz="2000" kern="1200">
          <a:solidFill>
            <a:srgbClr val="FFFFFF"/>
          </a:solidFill>
          <a:latin typeface="Arial (Brödtext)"/>
          <a:ea typeface="+mn-ea"/>
          <a:cs typeface="Arial (Brödtext)"/>
        </a:defRPr>
      </a:lvl4pPr>
      <a:lvl5pPr marL="2057400" indent="-228600" algn="l" defTabSz="457200" rtl="0" eaLnBrk="1" latinLnBrk="0" hangingPunct="1">
        <a:spcBef>
          <a:spcPct val="20000"/>
        </a:spcBef>
        <a:buFont typeface="Arial"/>
        <a:buChar char="»"/>
        <a:defRPr sz="2000" kern="1200">
          <a:solidFill>
            <a:srgbClr val="FFFFFF"/>
          </a:solidFill>
          <a:latin typeface="Arial (Brödtext)"/>
          <a:ea typeface="+mn-ea"/>
          <a:cs typeface="Arial (Brödtex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8"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sv-SE" noProof="0" dirty="0" err="1"/>
              <a:t>Click</a:t>
            </a:r>
            <a:r>
              <a:rPr lang="sv-SE" noProof="0" dirty="0"/>
              <a:t> </a:t>
            </a:r>
            <a:r>
              <a:rPr lang="sv-SE" noProof="0" dirty="0" err="1"/>
              <a:t>to</a:t>
            </a:r>
            <a:r>
              <a:rPr lang="sv-SE" noProof="0" dirty="0"/>
              <a:t> </a:t>
            </a:r>
            <a:r>
              <a:rPr lang="sv-SE" noProof="0" dirty="0" err="1"/>
              <a:t>edit</a:t>
            </a:r>
            <a:r>
              <a:rPr lang="sv-SE" noProof="0" dirty="0"/>
              <a: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pic>
        <p:nvPicPr>
          <p:cNvPr id="40" name="Bildobjekt 3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3253" cy="5143500"/>
          </a:xfrm>
          <a:prstGeom prst="rect">
            <a:avLst/>
          </a:prstGeom>
        </p:spPr>
      </p:pic>
    </p:spTree>
    <p:extLst>
      <p:ext uri="{BB962C8B-B14F-4D97-AF65-F5344CB8AC3E}">
        <p14:creationId xmlns:p14="http://schemas.microsoft.com/office/powerpoint/2010/main" val="2020167466"/>
      </p:ext>
    </p:extLst>
  </p:cSld>
  <p:clrMap bg1="dk1" tx1="lt1" bg2="dk2" tx2="lt2" accent1="accent1" accent2="accent2" accent3="accent3" accent4="accent4" accent5="accent5" accent6="accent6" hlink="hlink" folHlink="folHlink"/>
  <p:sldLayoutIdLst>
    <p:sldLayoutId id="2147483663" r:id="rId1"/>
    <p:sldLayoutId id="2147483679" r:id="rId2"/>
  </p:sldLayoutIdLst>
  <p:hf hdr="0" ftr="0" dt="0"/>
  <p:txStyles>
    <p:titleStyle>
      <a:lvl1pPr algn="ctr" defTabSz="457200" rtl="0" eaLnBrk="1" latinLnBrk="0" hangingPunct="1">
        <a:spcBef>
          <a:spcPct val="0"/>
        </a:spcBef>
        <a:buNone/>
        <a:defRPr sz="4400" kern="1200">
          <a:solidFill>
            <a:srgbClr val="FFFFFF"/>
          </a:solidFill>
          <a:latin typeface="Arial (Rubriker)"/>
          <a:ea typeface="+mj-ea"/>
          <a:cs typeface="Arial (Rubriker)"/>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Arial (Brödtext)"/>
          <a:ea typeface="+mn-ea"/>
          <a:cs typeface="Arial (Brödtext)"/>
        </a:defRPr>
      </a:lvl1pPr>
      <a:lvl2pPr marL="742950" indent="-285750" algn="l" defTabSz="457200" rtl="0" eaLnBrk="1" latinLnBrk="0" hangingPunct="1">
        <a:spcBef>
          <a:spcPct val="20000"/>
        </a:spcBef>
        <a:buFont typeface="Arial"/>
        <a:buChar char="–"/>
        <a:defRPr sz="2800" kern="1200">
          <a:solidFill>
            <a:srgbClr val="FFFFFF"/>
          </a:solidFill>
          <a:latin typeface="Arial (Brödtext)"/>
          <a:ea typeface="+mn-ea"/>
          <a:cs typeface="Arial (Brödtext)"/>
        </a:defRPr>
      </a:lvl2pPr>
      <a:lvl3pPr marL="1143000" indent="-228600" algn="l" defTabSz="457200" rtl="0" eaLnBrk="1" latinLnBrk="0" hangingPunct="1">
        <a:spcBef>
          <a:spcPct val="20000"/>
        </a:spcBef>
        <a:buFont typeface="Arial"/>
        <a:buChar char="•"/>
        <a:defRPr sz="2400" kern="1200">
          <a:solidFill>
            <a:srgbClr val="FFFFFF"/>
          </a:solidFill>
          <a:latin typeface="Arial (Brödtext)"/>
          <a:ea typeface="+mn-ea"/>
          <a:cs typeface="Arial (Brödtext)"/>
        </a:defRPr>
      </a:lvl3pPr>
      <a:lvl4pPr marL="1600200" indent="-228600" algn="l" defTabSz="457200" rtl="0" eaLnBrk="1" latinLnBrk="0" hangingPunct="1">
        <a:spcBef>
          <a:spcPct val="20000"/>
        </a:spcBef>
        <a:buFont typeface="Arial"/>
        <a:buChar char="–"/>
        <a:defRPr sz="2000" kern="1200">
          <a:solidFill>
            <a:srgbClr val="FFFFFF"/>
          </a:solidFill>
          <a:latin typeface="Arial (Brödtext)"/>
          <a:ea typeface="+mn-ea"/>
          <a:cs typeface="Arial (Brödtext)"/>
        </a:defRPr>
      </a:lvl4pPr>
      <a:lvl5pPr marL="2057400" indent="-228600" algn="l" defTabSz="457200" rtl="0" eaLnBrk="1" latinLnBrk="0" hangingPunct="1">
        <a:spcBef>
          <a:spcPct val="20000"/>
        </a:spcBef>
        <a:buFont typeface="Arial"/>
        <a:buChar char="»"/>
        <a:defRPr sz="2000" kern="1200">
          <a:solidFill>
            <a:srgbClr val="FFFFFF"/>
          </a:solidFill>
          <a:latin typeface="Arial (Brödtext)"/>
          <a:ea typeface="+mn-ea"/>
          <a:cs typeface="Arial (Brödtex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05600" y="586800"/>
            <a:ext cx="7707600" cy="396000"/>
          </a:xfrm>
          <a:prstGeom prst="rect">
            <a:avLst/>
          </a:prstGeom>
        </p:spPr>
        <p:txBody>
          <a:bodyPr vert="horz" lIns="0" tIns="0" rIns="0" bIns="0" rtlCol="0">
            <a:noAutofit/>
          </a:bodyPr>
          <a:lstStyle/>
          <a:p>
            <a:pPr lvl="0" algn="l" defTabSz="457200"/>
            <a:r>
              <a:rPr lang="sv-SE" dirty="0"/>
              <a:t>Klicka här för att ändra format</a:t>
            </a:r>
          </a:p>
        </p:txBody>
      </p:sp>
      <p:sp>
        <p:nvSpPr>
          <p:cNvPr id="5" name="Platshållare för sidfot 4"/>
          <p:cNvSpPr>
            <a:spLocks noGrp="1"/>
          </p:cNvSpPr>
          <p:nvPr>
            <p:ph type="ftr" sz="quarter" idx="3"/>
          </p:nvPr>
        </p:nvSpPr>
        <p:spPr>
          <a:xfrm>
            <a:off x="712800" y="4640400"/>
            <a:ext cx="3085200" cy="273844"/>
          </a:xfrm>
          <a:prstGeom prst="rect">
            <a:avLst/>
          </a:prstGeom>
          <a:noFill/>
        </p:spPr>
        <p:txBody>
          <a:bodyPr lIns="0" tIns="0" rIns="0" bIns="0" anchor="ctr" anchorCtr="0">
            <a:noAutofit/>
          </a:bodyPr>
          <a:lstStyle>
            <a:lvl1pPr>
              <a:defRPr lang="sv-SE" sz="1200" b="0" baseline="0">
                <a:solidFill>
                  <a:srgbClr val="19AAEB"/>
                </a:solidFill>
                <a:latin typeface="Arial (Brödtext)"/>
                <a:ea typeface="+mj-ea"/>
                <a:cs typeface="Arial (Brödtext)"/>
              </a:defRPr>
            </a:lvl1pPr>
          </a:lstStyle>
          <a:p>
            <a:pPr defTabSz="457200">
              <a:spcBef>
                <a:spcPct val="0"/>
              </a:spcBef>
            </a:pPr>
            <a:endParaRPr lang="sv-SE" dirty="0"/>
          </a:p>
        </p:txBody>
      </p:sp>
      <p:sp>
        <p:nvSpPr>
          <p:cNvPr id="6" name="Platshållare för bildnummer 5"/>
          <p:cNvSpPr>
            <a:spLocks noGrp="1"/>
          </p:cNvSpPr>
          <p:nvPr>
            <p:ph type="sldNum" sz="quarter" idx="4"/>
          </p:nvPr>
        </p:nvSpPr>
        <p:spPr>
          <a:xfrm>
            <a:off x="140399" y="4640400"/>
            <a:ext cx="566831" cy="273600"/>
          </a:xfrm>
          <a:prstGeom prst="rect">
            <a:avLst/>
          </a:prstGeom>
        </p:spPr>
        <p:txBody>
          <a:bodyPr vert="horz" lIns="91440" tIns="45720" rIns="91440" bIns="45720" rtlCol="0" anchor="ctr"/>
          <a:lstStyle>
            <a:lvl1pPr>
              <a:defRPr lang="sv-SE" sz="1200" smtClean="0">
                <a:solidFill>
                  <a:srgbClr val="19AAEB"/>
                </a:solidFill>
              </a:defRPr>
            </a:lvl1pPr>
          </a:lstStyle>
          <a:p>
            <a:pPr defTabSz="457200"/>
            <a:fld id="{D42979E0-7723-4711-BE79-E6A8ABD26BF8}" type="slidenum">
              <a:rPr lang="sv-SE" smtClean="0"/>
              <a:pPr defTabSz="457200"/>
              <a:t>‹#›</a:t>
            </a:fld>
            <a:endParaRPr lang="sv-SE" dirty="0"/>
          </a:p>
        </p:txBody>
      </p:sp>
      <p:grpSp>
        <p:nvGrpSpPr>
          <p:cNvPr id="7" name="Group 43"/>
          <p:cNvGrpSpPr/>
          <p:nvPr userDrawn="1"/>
        </p:nvGrpSpPr>
        <p:grpSpPr>
          <a:xfrm>
            <a:off x="95401" y="5031728"/>
            <a:ext cx="8953198" cy="111481"/>
            <a:chOff x="117776" y="5031728"/>
            <a:chExt cx="8953198" cy="111481"/>
          </a:xfrm>
          <a:solidFill>
            <a:srgbClr val="19AAEB"/>
          </a:solidFill>
        </p:grpSpPr>
        <p:sp>
          <p:nvSpPr>
            <p:cNvPr id="8" name="Parallelogram 44"/>
            <p:cNvSpPr/>
            <p:nvPr userDrawn="1"/>
          </p:nvSpPr>
          <p:spPr>
            <a:xfrm flipH="1">
              <a:off x="11777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arallelogram 45"/>
            <p:cNvSpPr/>
            <p:nvPr userDrawn="1"/>
          </p:nvSpPr>
          <p:spPr>
            <a:xfrm flipH="1">
              <a:off x="44197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arallelogram 46"/>
            <p:cNvSpPr/>
            <p:nvPr userDrawn="1"/>
          </p:nvSpPr>
          <p:spPr>
            <a:xfrm flipH="1">
              <a:off x="76618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arallelogram 47"/>
            <p:cNvSpPr/>
            <p:nvPr userDrawn="1"/>
          </p:nvSpPr>
          <p:spPr>
            <a:xfrm flipH="1">
              <a:off x="109038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Parallelogram 48"/>
            <p:cNvSpPr/>
            <p:nvPr userDrawn="1"/>
          </p:nvSpPr>
          <p:spPr>
            <a:xfrm flipH="1">
              <a:off x="141458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arallelogram 49"/>
            <p:cNvSpPr/>
            <p:nvPr userDrawn="1"/>
          </p:nvSpPr>
          <p:spPr>
            <a:xfrm flipH="1">
              <a:off x="173879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Parallelogram 50"/>
            <p:cNvSpPr/>
            <p:nvPr userDrawn="1"/>
          </p:nvSpPr>
          <p:spPr>
            <a:xfrm flipH="1">
              <a:off x="206299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Parallelogram 51"/>
            <p:cNvSpPr/>
            <p:nvPr userDrawn="1"/>
          </p:nvSpPr>
          <p:spPr>
            <a:xfrm flipH="1">
              <a:off x="2387197"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Parallelogram 52"/>
            <p:cNvSpPr/>
            <p:nvPr userDrawn="1"/>
          </p:nvSpPr>
          <p:spPr>
            <a:xfrm flipH="1">
              <a:off x="2711400"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Parallelogram 53"/>
            <p:cNvSpPr/>
            <p:nvPr userDrawn="1"/>
          </p:nvSpPr>
          <p:spPr>
            <a:xfrm flipH="1">
              <a:off x="3035603"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arallelogram 54"/>
            <p:cNvSpPr/>
            <p:nvPr userDrawn="1"/>
          </p:nvSpPr>
          <p:spPr>
            <a:xfrm flipH="1">
              <a:off x="335980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Parallelogram 55"/>
            <p:cNvSpPr/>
            <p:nvPr userDrawn="1"/>
          </p:nvSpPr>
          <p:spPr>
            <a:xfrm flipH="1">
              <a:off x="368400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Parallelogram 56"/>
            <p:cNvSpPr/>
            <p:nvPr userDrawn="1"/>
          </p:nvSpPr>
          <p:spPr>
            <a:xfrm flipH="1">
              <a:off x="400821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Parallelogram 57"/>
            <p:cNvSpPr/>
            <p:nvPr userDrawn="1"/>
          </p:nvSpPr>
          <p:spPr>
            <a:xfrm flipH="1">
              <a:off x="433241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Parallelogram 58"/>
            <p:cNvSpPr/>
            <p:nvPr userDrawn="1"/>
          </p:nvSpPr>
          <p:spPr>
            <a:xfrm flipH="1">
              <a:off x="465661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Parallelogram 59"/>
            <p:cNvSpPr/>
            <p:nvPr userDrawn="1"/>
          </p:nvSpPr>
          <p:spPr>
            <a:xfrm flipH="1">
              <a:off x="498082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Parallelogram 60"/>
            <p:cNvSpPr/>
            <p:nvPr userDrawn="1"/>
          </p:nvSpPr>
          <p:spPr>
            <a:xfrm flipH="1">
              <a:off x="530502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Parallelogram 61"/>
            <p:cNvSpPr/>
            <p:nvPr userDrawn="1"/>
          </p:nvSpPr>
          <p:spPr>
            <a:xfrm flipH="1">
              <a:off x="5629227"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Parallelogram 62"/>
            <p:cNvSpPr/>
            <p:nvPr userDrawn="1"/>
          </p:nvSpPr>
          <p:spPr>
            <a:xfrm flipH="1">
              <a:off x="5953430"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Parallelogram 63"/>
            <p:cNvSpPr/>
            <p:nvPr userDrawn="1"/>
          </p:nvSpPr>
          <p:spPr>
            <a:xfrm flipH="1">
              <a:off x="6277633"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Parallelogram 64"/>
            <p:cNvSpPr/>
            <p:nvPr userDrawn="1"/>
          </p:nvSpPr>
          <p:spPr>
            <a:xfrm flipH="1">
              <a:off x="6601836"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Parallelogram 65"/>
            <p:cNvSpPr/>
            <p:nvPr userDrawn="1"/>
          </p:nvSpPr>
          <p:spPr>
            <a:xfrm flipH="1">
              <a:off x="6926039"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Parallelogram 66"/>
            <p:cNvSpPr/>
            <p:nvPr userDrawn="1"/>
          </p:nvSpPr>
          <p:spPr>
            <a:xfrm flipH="1">
              <a:off x="7250242"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Parallelogram 67"/>
            <p:cNvSpPr/>
            <p:nvPr userDrawn="1"/>
          </p:nvSpPr>
          <p:spPr>
            <a:xfrm flipH="1">
              <a:off x="7574445"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Parallelogram 68"/>
            <p:cNvSpPr/>
            <p:nvPr userDrawn="1"/>
          </p:nvSpPr>
          <p:spPr>
            <a:xfrm flipH="1">
              <a:off x="7898648"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Parallelogram 69"/>
            <p:cNvSpPr/>
            <p:nvPr userDrawn="1"/>
          </p:nvSpPr>
          <p:spPr>
            <a:xfrm flipH="1">
              <a:off x="822285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Parallelogram 70"/>
            <p:cNvSpPr/>
            <p:nvPr userDrawn="1"/>
          </p:nvSpPr>
          <p:spPr>
            <a:xfrm flipH="1">
              <a:off x="8547054"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Parallelogram 71"/>
            <p:cNvSpPr/>
            <p:nvPr userDrawn="1"/>
          </p:nvSpPr>
          <p:spPr>
            <a:xfrm flipH="1">
              <a:off x="8871251" y="5031728"/>
              <a:ext cx="199723" cy="111481"/>
            </a:xfrm>
            <a:prstGeom prst="parallelogram">
              <a:avLst>
                <a:gd name="adj" fmla="val 30436"/>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6" name="Picture 38" descr="V_logo_fake.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580297" y="4630068"/>
            <a:ext cx="1337683" cy="301644"/>
          </a:xfrm>
          <a:prstGeom prst="rect">
            <a:avLst/>
          </a:prstGeom>
        </p:spPr>
      </p:pic>
      <p:sp>
        <p:nvSpPr>
          <p:cNvPr id="37" name="Platshållare för text 36"/>
          <p:cNvSpPr>
            <a:spLocks noGrp="1"/>
          </p:cNvSpPr>
          <p:nvPr>
            <p:ph type="body" idx="1"/>
          </p:nvPr>
        </p:nvSpPr>
        <p:spPr>
          <a:xfrm>
            <a:off x="705600" y="1200150"/>
            <a:ext cx="7995600" cy="3394075"/>
          </a:xfrm>
          <a:prstGeom prst="rect">
            <a:avLst/>
          </a:prstGeom>
        </p:spPr>
        <p:txBody>
          <a:bodyPr vert="horz" lIns="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00679503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Lst>
  <p:hf hdr="0" dt="0"/>
  <p:txStyles>
    <p:titleStyle>
      <a:lvl1pPr algn="ctr" defTabSz="914400" rtl="0" eaLnBrk="1" latinLnBrk="0" hangingPunct="1">
        <a:spcBef>
          <a:spcPct val="0"/>
        </a:spcBef>
        <a:buNone/>
        <a:defRPr lang="sv-SE" sz="2400" b="1" kern="1200" baseline="0" noProof="0" dirty="0">
          <a:solidFill>
            <a:schemeClr val="accent4"/>
          </a:solidFill>
          <a:latin typeface="+mn-lt"/>
          <a:ea typeface="+mn-ea"/>
          <a:cs typeface="+mn-cs"/>
        </a:defRPr>
      </a:lvl1pPr>
    </p:titleStyle>
    <p:bodyStyle>
      <a:lvl1pPr marL="269875" indent="-269875" algn="l" defTabSz="914400" rtl="0" eaLnBrk="1" latinLnBrk="0" hangingPunct="1">
        <a:spcBef>
          <a:spcPts val="1800"/>
        </a:spcBef>
        <a:buClr>
          <a:schemeClr val="accent4"/>
        </a:buClr>
        <a:buSzPct val="100000"/>
        <a:buFont typeface="Arial" panose="020B0604020202020204" pitchFamily="34" charset="0"/>
        <a:buChar char="●"/>
        <a:defRPr lang="sv-SE" sz="1800" b="0" kern="1200" baseline="0" noProof="0" smtClean="0">
          <a:solidFill>
            <a:schemeClr val="tx2"/>
          </a:solidFill>
          <a:latin typeface="+mn-lt"/>
          <a:ea typeface="+mn-ea"/>
          <a:cs typeface="+mn-cs"/>
        </a:defRPr>
      </a:lvl1pPr>
      <a:lvl2pPr marL="714375" indent="-257175" algn="l" defTabSz="914400" rtl="0" eaLnBrk="1" latinLnBrk="0" hangingPunct="1">
        <a:spcBef>
          <a:spcPct val="20000"/>
        </a:spcBef>
        <a:buClr>
          <a:schemeClr val="accent4"/>
        </a:buClr>
        <a:buFont typeface="Arial" panose="020B0604020202020204" pitchFamily="34" charset="0"/>
        <a:buChar char="–"/>
        <a:defRPr lang="sv-SE" sz="1800" b="0" i="0" kern="1200" noProof="0" dirty="0" smtClean="0">
          <a:solidFill>
            <a:schemeClr val="tx2"/>
          </a:solidFill>
          <a:latin typeface="+mn-lt"/>
          <a:ea typeface="+mn-ea"/>
          <a:cs typeface="+mn-cs"/>
        </a:defRPr>
      </a:lvl2pPr>
      <a:lvl3pPr marL="1162050" indent="-247650" algn="l" defTabSz="914400" rtl="0" eaLnBrk="1" latinLnBrk="0" hangingPunct="1">
        <a:spcBef>
          <a:spcPct val="20000"/>
        </a:spcBef>
        <a:buClr>
          <a:schemeClr val="accent4"/>
        </a:buClr>
        <a:buFont typeface="Arial" panose="020B0604020202020204" pitchFamily="34" charset="0"/>
        <a:buChar char="•"/>
        <a:tabLst/>
        <a:defRPr lang="sv-SE" sz="1800" b="0" i="0" kern="1200" noProof="0" dirty="0" smtClean="0">
          <a:solidFill>
            <a:schemeClr val="tx2"/>
          </a:solidFill>
          <a:latin typeface="+mn-lt"/>
          <a:ea typeface="+mn-ea"/>
          <a:cs typeface="+mn-cs"/>
        </a:defRPr>
      </a:lvl3pPr>
      <a:lvl4pPr marL="1524000" indent="-152400" algn="l" defTabSz="914400" rtl="0" eaLnBrk="1" latinLnBrk="0" hangingPunct="1">
        <a:spcBef>
          <a:spcPct val="20000"/>
        </a:spcBef>
        <a:buClr>
          <a:schemeClr val="accent4"/>
        </a:buClr>
        <a:buFont typeface="Calibri" panose="020F0502020204030204" pitchFamily="34" charset="0"/>
        <a:buChar char="̶"/>
        <a:defRPr lang="sv-SE" sz="1800" b="0" i="0" kern="1200" noProof="0" dirty="0" smtClean="0">
          <a:solidFill>
            <a:schemeClr val="tx2"/>
          </a:solidFill>
          <a:latin typeface="+mn-lt"/>
          <a:ea typeface="+mn-ea"/>
          <a:cs typeface="+mn-cs"/>
        </a:defRPr>
      </a:lvl4pPr>
      <a:lvl5pPr marL="2066925" indent="-238125" algn="l" defTabSz="914400" rtl="0" eaLnBrk="1" latinLnBrk="0" hangingPunct="1">
        <a:spcBef>
          <a:spcPct val="20000"/>
        </a:spcBef>
        <a:buClr>
          <a:schemeClr val="accent4"/>
        </a:buClr>
        <a:buFont typeface="Arial" panose="020B0604020202020204" pitchFamily="34" charset="0"/>
        <a:buChar char="•"/>
        <a:defRPr lang="sv-SE" sz="1800" b="0" i="0" kern="1200" noProof="0" dirty="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8"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sv-SE" noProof="0" dirty="0" err="1"/>
              <a:t>Click</a:t>
            </a:r>
            <a:r>
              <a:rPr lang="sv-SE" noProof="0" dirty="0"/>
              <a:t> </a:t>
            </a:r>
            <a:r>
              <a:rPr lang="sv-SE" noProof="0" dirty="0" err="1"/>
              <a:t>to</a:t>
            </a:r>
            <a:r>
              <a:rPr lang="sv-SE" noProof="0" dirty="0"/>
              <a:t> </a:t>
            </a:r>
            <a:r>
              <a:rPr lang="sv-SE" noProof="0" dirty="0" err="1"/>
              <a:t>edit</a:t>
            </a:r>
            <a:r>
              <a:rPr lang="sv-SE" noProof="0" dirty="0"/>
              <a: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pic>
        <p:nvPicPr>
          <p:cNvPr id="40" name="Bildobjekt 3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3253" cy="5143500"/>
          </a:xfrm>
          <a:prstGeom prst="rect">
            <a:avLst/>
          </a:prstGeom>
        </p:spPr>
      </p:pic>
    </p:spTree>
    <p:extLst>
      <p:ext uri="{BB962C8B-B14F-4D97-AF65-F5344CB8AC3E}">
        <p14:creationId xmlns:p14="http://schemas.microsoft.com/office/powerpoint/2010/main" val="744218812"/>
      </p:ext>
    </p:extLst>
  </p:cSld>
  <p:clrMap bg1="dk1" tx1="lt1" bg2="dk2" tx2="lt2" accent1="accent1" accent2="accent2" accent3="accent3" accent4="accent4" accent5="accent5" accent6="accent6" hlink="hlink" folHlink="folHlink"/>
  <p:sldLayoutIdLst>
    <p:sldLayoutId id="2147483698" r:id="rId1"/>
    <p:sldLayoutId id="2147483699" r:id="rId2"/>
  </p:sldLayoutIdLst>
  <p:hf hdr="0" ftr="0" dt="0"/>
  <p:txStyles>
    <p:titleStyle>
      <a:lvl1pPr algn="ctr" defTabSz="457200" rtl="0" eaLnBrk="1" latinLnBrk="0" hangingPunct="1">
        <a:spcBef>
          <a:spcPct val="0"/>
        </a:spcBef>
        <a:buNone/>
        <a:defRPr sz="4400" kern="1200">
          <a:solidFill>
            <a:srgbClr val="FFFFFF"/>
          </a:solidFill>
          <a:latin typeface="Arial (Rubriker)"/>
          <a:ea typeface="+mj-ea"/>
          <a:cs typeface="Arial (Rubriker)"/>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Arial (Brödtext)"/>
          <a:ea typeface="+mn-ea"/>
          <a:cs typeface="Arial (Brödtext)"/>
        </a:defRPr>
      </a:lvl1pPr>
      <a:lvl2pPr marL="742950" indent="-285750" algn="l" defTabSz="457200" rtl="0" eaLnBrk="1" latinLnBrk="0" hangingPunct="1">
        <a:spcBef>
          <a:spcPct val="20000"/>
        </a:spcBef>
        <a:buFont typeface="Arial"/>
        <a:buChar char="–"/>
        <a:defRPr sz="2800" kern="1200">
          <a:solidFill>
            <a:srgbClr val="FFFFFF"/>
          </a:solidFill>
          <a:latin typeface="Arial (Brödtext)"/>
          <a:ea typeface="+mn-ea"/>
          <a:cs typeface="Arial (Brödtext)"/>
        </a:defRPr>
      </a:lvl2pPr>
      <a:lvl3pPr marL="1143000" indent="-228600" algn="l" defTabSz="457200" rtl="0" eaLnBrk="1" latinLnBrk="0" hangingPunct="1">
        <a:spcBef>
          <a:spcPct val="20000"/>
        </a:spcBef>
        <a:buFont typeface="Arial"/>
        <a:buChar char="•"/>
        <a:defRPr sz="2400" kern="1200">
          <a:solidFill>
            <a:srgbClr val="FFFFFF"/>
          </a:solidFill>
          <a:latin typeface="Arial (Brödtext)"/>
          <a:ea typeface="+mn-ea"/>
          <a:cs typeface="Arial (Brödtext)"/>
        </a:defRPr>
      </a:lvl3pPr>
      <a:lvl4pPr marL="1600200" indent="-228600" algn="l" defTabSz="457200" rtl="0" eaLnBrk="1" latinLnBrk="0" hangingPunct="1">
        <a:spcBef>
          <a:spcPct val="20000"/>
        </a:spcBef>
        <a:buFont typeface="Arial"/>
        <a:buChar char="–"/>
        <a:defRPr sz="2000" kern="1200">
          <a:solidFill>
            <a:srgbClr val="FFFFFF"/>
          </a:solidFill>
          <a:latin typeface="Arial (Brödtext)"/>
          <a:ea typeface="+mn-ea"/>
          <a:cs typeface="Arial (Brödtext)"/>
        </a:defRPr>
      </a:lvl4pPr>
      <a:lvl5pPr marL="2057400" indent="-228600" algn="l" defTabSz="457200" rtl="0" eaLnBrk="1" latinLnBrk="0" hangingPunct="1">
        <a:spcBef>
          <a:spcPct val="20000"/>
        </a:spcBef>
        <a:buFont typeface="Arial"/>
        <a:buChar char="»"/>
        <a:defRPr sz="2000" kern="1200">
          <a:solidFill>
            <a:srgbClr val="FFFFFF"/>
          </a:solidFill>
          <a:latin typeface="Arial (Brödtext)"/>
          <a:ea typeface="+mn-ea"/>
          <a:cs typeface="Arial (Brödtex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8"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sv-SE" noProof="0" dirty="0" err="1"/>
              <a:t>Click</a:t>
            </a:r>
            <a:r>
              <a:rPr lang="sv-SE" noProof="0" dirty="0"/>
              <a:t> </a:t>
            </a:r>
            <a:r>
              <a:rPr lang="sv-SE" noProof="0" dirty="0" err="1"/>
              <a:t>to</a:t>
            </a:r>
            <a:r>
              <a:rPr lang="sv-SE" noProof="0" dirty="0"/>
              <a:t> </a:t>
            </a:r>
            <a:r>
              <a:rPr lang="sv-SE" noProof="0" dirty="0" err="1"/>
              <a:t>edit</a:t>
            </a:r>
            <a:r>
              <a:rPr lang="sv-SE" noProof="0" dirty="0"/>
              <a: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pic>
        <p:nvPicPr>
          <p:cNvPr id="40" name="Bildobjekt 3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3253" cy="5143500"/>
          </a:xfrm>
          <a:prstGeom prst="rect">
            <a:avLst/>
          </a:prstGeom>
        </p:spPr>
      </p:pic>
    </p:spTree>
    <p:extLst>
      <p:ext uri="{BB962C8B-B14F-4D97-AF65-F5344CB8AC3E}">
        <p14:creationId xmlns:p14="http://schemas.microsoft.com/office/powerpoint/2010/main" val="842323271"/>
      </p:ext>
    </p:extLst>
  </p:cSld>
  <p:clrMap bg1="dk1" tx1="lt1" bg2="dk2" tx2="lt2" accent1="accent1" accent2="accent2" accent3="accent3" accent4="accent4" accent5="accent5" accent6="accent6" hlink="hlink" folHlink="folHlink"/>
  <p:sldLayoutIdLst>
    <p:sldLayoutId id="2147483694" r:id="rId1"/>
    <p:sldLayoutId id="2147483695" r:id="rId2"/>
  </p:sldLayoutIdLst>
  <p:hf hdr="0" ftr="0" dt="0"/>
  <p:txStyles>
    <p:titleStyle>
      <a:lvl1pPr algn="ctr" defTabSz="457200" rtl="0" eaLnBrk="1" latinLnBrk="0" hangingPunct="1">
        <a:spcBef>
          <a:spcPct val="0"/>
        </a:spcBef>
        <a:buNone/>
        <a:defRPr sz="4400" kern="1200">
          <a:solidFill>
            <a:srgbClr val="FFFFFF"/>
          </a:solidFill>
          <a:latin typeface="Arial (Rubriker)"/>
          <a:ea typeface="+mj-ea"/>
          <a:cs typeface="Arial (Rubriker)"/>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Arial (Brödtext)"/>
          <a:ea typeface="+mn-ea"/>
          <a:cs typeface="Arial (Brödtext)"/>
        </a:defRPr>
      </a:lvl1pPr>
      <a:lvl2pPr marL="742950" indent="-285750" algn="l" defTabSz="457200" rtl="0" eaLnBrk="1" latinLnBrk="0" hangingPunct="1">
        <a:spcBef>
          <a:spcPct val="20000"/>
        </a:spcBef>
        <a:buFont typeface="Arial"/>
        <a:buChar char="–"/>
        <a:defRPr sz="2800" kern="1200">
          <a:solidFill>
            <a:srgbClr val="FFFFFF"/>
          </a:solidFill>
          <a:latin typeface="Arial (Brödtext)"/>
          <a:ea typeface="+mn-ea"/>
          <a:cs typeface="Arial (Brödtext)"/>
        </a:defRPr>
      </a:lvl2pPr>
      <a:lvl3pPr marL="1143000" indent="-228600" algn="l" defTabSz="457200" rtl="0" eaLnBrk="1" latinLnBrk="0" hangingPunct="1">
        <a:spcBef>
          <a:spcPct val="20000"/>
        </a:spcBef>
        <a:buFont typeface="Arial"/>
        <a:buChar char="•"/>
        <a:defRPr sz="2400" kern="1200">
          <a:solidFill>
            <a:srgbClr val="FFFFFF"/>
          </a:solidFill>
          <a:latin typeface="Arial (Brödtext)"/>
          <a:ea typeface="+mn-ea"/>
          <a:cs typeface="Arial (Brödtext)"/>
        </a:defRPr>
      </a:lvl3pPr>
      <a:lvl4pPr marL="1600200" indent="-228600" algn="l" defTabSz="457200" rtl="0" eaLnBrk="1" latinLnBrk="0" hangingPunct="1">
        <a:spcBef>
          <a:spcPct val="20000"/>
        </a:spcBef>
        <a:buFont typeface="Arial"/>
        <a:buChar char="–"/>
        <a:defRPr sz="2000" kern="1200">
          <a:solidFill>
            <a:srgbClr val="FFFFFF"/>
          </a:solidFill>
          <a:latin typeface="Arial (Brödtext)"/>
          <a:ea typeface="+mn-ea"/>
          <a:cs typeface="Arial (Brödtext)"/>
        </a:defRPr>
      </a:lvl4pPr>
      <a:lvl5pPr marL="2057400" indent="-228600" algn="l" defTabSz="457200" rtl="0" eaLnBrk="1" latinLnBrk="0" hangingPunct="1">
        <a:spcBef>
          <a:spcPct val="20000"/>
        </a:spcBef>
        <a:buFont typeface="Arial"/>
        <a:buChar char="»"/>
        <a:defRPr sz="2000" kern="1200">
          <a:solidFill>
            <a:srgbClr val="FFFFFF"/>
          </a:solidFill>
          <a:latin typeface="Arial (Brödtext)"/>
          <a:ea typeface="+mn-ea"/>
          <a:cs typeface="Arial (Brödtex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8"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sv-SE" noProof="0" dirty="0" err="1"/>
              <a:t>Click</a:t>
            </a:r>
            <a:r>
              <a:rPr lang="sv-SE" noProof="0" dirty="0"/>
              <a:t> </a:t>
            </a:r>
            <a:r>
              <a:rPr lang="sv-SE" noProof="0" dirty="0" err="1"/>
              <a:t>to</a:t>
            </a:r>
            <a:r>
              <a:rPr lang="sv-SE" noProof="0" dirty="0"/>
              <a:t> </a:t>
            </a:r>
            <a:r>
              <a:rPr lang="sv-SE" noProof="0" dirty="0" err="1"/>
              <a:t>edit</a:t>
            </a:r>
            <a:r>
              <a:rPr lang="sv-SE" noProof="0" dirty="0"/>
              <a: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pic>
        <p:nvPicPr>
          <p:cNvPr id="41" name="Bildobjekt 4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3253" cy="5143500"/>
          </a:xfrm>
          <a:prstGeom prst="rect">
            <a:avLst/>
          </a:prstGeom>
        </p:spPr>
      </p:pic>
    </p:spTree>
    <p:extLst>
      <p:ext uri="{BB962C8B-B14F-4D97-AF65-F5344CB8AC3E}">
        <p14:creationId xmlns:p14="http://schemas.microsoft.com/office/powerpoint/2010/main" val="4233778951"/>
      </p:ext>
    </p:extLst>
  </p:cSld>
  <p:clrMap bg1="dk1" tx1="lt1" bg2="dk2" tx2="lt2" accent1="accent1" accent2="accent2" accent3="accent3" accent4="accent4" accent5="accent5" accent6="accent6" hlink="hlink" folHlink="folHlink"/>
  <p:sldLayoutIdLst>
    <p:sldLayoutId id="2147483670" r:id="rId1"/>
    <p:sldLayoutId id="2147483671" r:id="rId2"/>
  </p:sldLayoutIdLst>
  <p:hf hdr="0" ftr="0" dt="0"/>
  <p:txStyles>
    <p:titleStyle>
      <a:lvl1pPr algn="ctr" defTabSz="457200" rtl="0" eaLnBrk="1" latinLnBrk="0" hangingPunct="1">
        <a:spcBef>
          <a:spcPct val="0"/>
        </a:spcBef>
        <a:buNone/>
        <a:defRPr sz="4400" kern="1200">
          <a:solidFill>
            <a:srgbClr val="FFFFFF"/>
          </a:solidFill>
          <a:latin typeface="Arial (Rubriker)"/>
          <a:ea typeface="+mj-ea"/>
          <a:cs typeface="Arial (Rubriker)"/>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Arial (Brödtext)"/>
          <a:ea typeface="+mn-ea"/>
          <a:cs typeface="Arial (Brödtext)"/>
        </a:defRPr>
      </a:lvl1pPr>
      <a:lvl2pPr marL="742950" indent="-285750" algn="l" defTabSz="457200" rtl="0" eaLnBrk="1" latinLnBrk="0" hangingPunct="1">
        <a:spcBef>
          <a:spcPct val="20000"/>
        </a:spcBef>
        <a:buFont typeface="Arial"/>
        <a:buChar char="–"/>
        <a:defRPr sz="2800" kern="1200">
          <a:solidFill>
            <a:srgbClr val="FFFFFF"/>
          </a:solidFill>
          <a:latin typeface="Arial (Brödtext)"/>
          <a:ea typeface="+mn-ea"/>
          <a:cs typeface="Arial (Brödtext)"/>
        </a:defRPr>
      </a:lvl2pPr>
      <a:lvl3pPr marL="1143000" indent="-228600" algn="l" defTabSz="457200" rtl="0" eaLnBrk="1" latinLnBrk="0" hangingPunct="1">
        <a:spcBef>
          <a:spcPct val="20000"/>
        </a:spcBef>
        <a:buFont typeface="Arial"/>
        <a:buChar char="•"/>
        <a:defRPr sz="2400" kern="1200">
          <a:solidFill>
            <a:srgbClr val="FFFFFF"/>
          </a:solidFill>
          <a:latin typeface="Arial (Brödtext)"/>
          <a:ea typeface="+mn-ea"/>
          <a:cs typeface="Arial (Brödtext)"/>
        </a:defRPr>
      </a:lvl3pPr>
      <a:lvl4pPr marL="1600200" indent="-228600" algn="l" defTabSz="457200" rtl="0" eaLnBrk="1" latinLnBrk="0" hangingPunct="1">
        <a:spcBef>
          <a:spcPct val="20000"/>
        </a:spcBef>
        <a:buFont typeface="Arial"/>
        <a:buChar char="–"/>
        <a:defRPr sz="2000" kern="1200">
          <a:solidFill>
            <a:srgbClr val="FFFFFF"/>
          </a:solidFill>
          <a:latin typeface="Arial (Brödtext)"/>
          <a:ea typeface="+mn-ea"/>
          <a:cs typeface="Arial (Brödtext)"/>
        </a:defRPr>
      </a:lvl4pPr>
      <a:lvl5pPr marL="2057400" indent="-228600" algn="l" defTabSz="457200" rtl="0" eaLnBrk="1" latinLnBrk="0" hangingPunct="1">
        <a:spcBef>
          <a:spcPct val="20000"/>
        </a:spcBef>
        <a:buFont typeface="Arial"/>
        <a:buChar char="»"/>
        <a:defRPr sz="2000" kern="1200">
          <a:solidFill>
            <a:srgbClr val="FFFFFF"/>
          </a:solidFill>
          <a:latin typeface="Arial (Brödtext)"/>
          <a:ea typeface="+mn-ea"/>
          <a:cs typeface="Arial (Brödtex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3253"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sv-SE" noProof="0" dirty="0" err="1"/>
              <a:t>Click</a:t>
            </a:r>
            <a:r>
              <a:rPr lang="sv-SE" noProof="0" dirty="0"/>
              <a:t> </a:t>
            </a:r>
            <a:r>
              <a:rPr lang="sv-SE" noProof="0" dirty="0" err="1"/>
              <a:t>to</a:t>
            </a:r>
            <a:r>
              <a:rPr lang="sv-SE" noProof="0" dirty="0"/>
              <a:t> </a:t>
            </a:r>
            <a:r>
              <a:rPr lang="sv-SE" noProof="0" dirty="0" err="1"/>
              <a:t>edit</a:t>
            </a:r>
            <a:r>
              <a:rPr lang="sv-SE" noProof="0" dirty="0"/>
              <a: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Tree>
    <p:extLst>
      <p:ext uri="{BB962C8B-B14F-4D97-AF65-F5344CB8AC3E}">
        <p14:creationId xmlns:p14="http://schemas.microsoft.com/office/powerpoint/2010/main" val="1234612798"/>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Lst>
  <p:hf hdr="0" ftr="0" dt="0"/>
  <p:txStyles>
    <p:titleStyle>
      <a:lvl1pPr algn="ctr" defTabSz="4572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3253"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sv-SE" noProof="0" dirty="0" err="1"/>
              <a:t>Click</a:t>
            </a:r>
            <a:r>
              <a:rPr lang="sv-SE" noProof="0" dirty="0"/>
              <a:t> </a:t>
            </a:r>
            <a:r>
              <a:rPr lang="sv-SE" noProof="0" dirty="0" err="1"/>
              <a:t>to</a:t>
            </a:r>
            <a:r>
              <a:rPr lang="sv-SE" noProof="0" dirty="0"/>
              <a:t> </a:t>
            </a:r>
            <a:r>
              <a:rPr lang="sv-SE" noProof="0" dirty="0" err="1"/>
              <a:t>edit</a:t>
            </a:r>
            <a:r>
              <a:rPr lang="sv-SE" noProof="0" dirty="0"/>
              <a: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Tree>
    <p:extLst>
      <p:ext uri="{BB962C8B-B14F-4D97-AF65-F5344CB8AC3E}">
        <p14:creationId xmlns:p14="http://schemas.microsoft.com/office/powerpoint/2010/main" val="1067350200"/>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Lst>
  <p:hf hdr="0" ftr="0" dt="0"/>
  <p:txStyles>
    <p:titleStyle>
      <a:lvl1pPr algn="ctr" defTabSz="4572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3253"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sv-SE" noProof="0" dirty="0" err="1"/>
              <a:t>Click</a:t>
            </a:r>
            <a:r>
              <a:rPr lang="sv-SE" noProof="0" dirty="0"/>
              <a:t> </a:t>
            </a:r>
            <a:r>
              <a:rPr lang="sv-SE" noProof="0" dirty="0" err="1"/>
              <a:t>to</a:t>
            </a:r>
            <a:r>
              <a:rPr lang="sv-SE" noProof="0" dirty="0"/>
              <a:t> </a:t>
            </a:r>
            <a:r>
              <a:rPr lang="sv-SE" noProof="0" dirty="0" err="1"/>
              <a:t>edit</a:t>
            </a:r>
            <a:r>
              <a:rPr lang="sv-SE" noProof="0" dirty="0"/>
              <a: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Tree>
    <p:extLst>
      <p:ext uri="{BB962C8B-B14F-4D97-AF65-F5344CB8AC3E}">
        <p14:creationId xmlns:p14="http://schemas.microsoft.com/office/powerpoint/2010/main" val="109756825"/>
      </p:ext>
    </p:extLst>
  </p:cSld>
  <p:clrMap bg1="dk1" tx1="lt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63" r:id="rId8"/>
  </p:sldLayoutIdLst>
  <p:hf hdr="0" ftr="0" dt="0"/>
  <p:txStyles>
    <p:titleStyle>
      <a:lvl1pPr algn="ctr" defTabSz="4572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3A045DEF-C65F-394B-A4B3-686AFDF4D7EC}" type="datetimeFigureOut">
              <a:rPr lang="sv-SE" smtClean="0"/>
              <a:t>2019-04-24</a:t>
            </a:fld>
            <a:endParaRPr lang="sv-SE"/>
          </a:p>
        </p:txBody>
      </p:sp>
      <p:sp>
        <p:nvSpPr>
          <p:cNvPr id="5" name="Platshållare för sidfot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23EBF441-ADBE-3348-AEB6-AB33FA8EDF34}" type="slidenum">
              <a:rPr lang="sv-SE" smtClean="0"/>
              <a:t>‹#›</a:t>
            </a:fld>
            <a:endParaRPr lang="sv-SE"/>
          </a:p>
        </p:txBody>
      </p:sp>
    </p:spTree>
    <p:extLst>
      <p:ext uri="{BB962C8B-B14F-4D97-AF65-F5344CB8AC3E}">
        <p14:creationId xmlns:p14="http://schemas.microsoft.com/office/powerpoint/2010/main" val="99607465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253" cy="5143500"/>
          </a:xfrm>
          <a:prstGeom prst="rect">
            <a:avLst/>
          </a:prstGeom>
        </p:spPr>
      </p:pic>
      <p:sp>
        <p:nvSpPr>
          <p:cNvPr id="7"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sv-SE" noProof="0" dirty="0" err="1"/>
              <a:t>Click</a:t>
            </a:r>
            <a:r>
              <a:rPr lang="sv-SE" noProof="0" dirty="0"/>
              <a:t> </a:t>
            </a:r>
            <a:r>
              <a:rPr lang="sv-SE" noProof="0" dirty="0" err="1"/>
              <a:t>to</a:t>
            </a:r>
            <a:r>
              <a:rPr lang="sv-SE" noProof="0" dirty="0"/>
              <a:t> </a:t>
            </a:r>
            <a:r>
              <a:rPr lang="sv-SE" noProof="0" dirty="0" err="1"/>
              <a:t>edit</a:t>
            </a:r>
            <a:r>
              <a:rPr lang="sv-SE" noProof="0" dirty="0"/>
              <a:t> Master </a:t>
            </a:r>
            <a:r>
              <a:rPr lang="sv-SE" noProof="0" dirty="0" err="1"/>
              <a:t>title</a:t>
            </a:r>
            <a:r>
              <a:rPr lang="sv-SE" noProof="0" dirty="0"/>
              <a:t> style</a:t>
            </a:r>
          </a:p>
        </p:txBody>
      </p:sp>
      <p:sp>
        <p:nvSpPr>
          <p:cNvPr id="8"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sv-SE" noProof="0" dirty="0" err="1"/>
              <a:t>Click</a:t>
            </a:r>
            <a:r>
              <a:rPr lang="sv-SE" noProof="0" dirty="0"/>
              <a:t> </a:t>
            </a:r>
            <a:r>
              <a:rPr lang="sv-SE" noProof="0" dirty="0" err="1"/>
              <a:t>to</a:t>
            </a:r>
            <a:r>
              <a:rPr lang="sv-SE" noProof="0" dirty="0"/>
              <a:t> </a:t>
            </a:r>
            <a:r>
              <a:rPr lang="sv-SE" noProof="0" dirty="0" err="1"/>
              <a:t>edit</a:t>
            </a:r>
            <a:r>
              <a:rPr lang="sv-SE" noProof="0" dirty="0"/>
              <a: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Tree>
    <p:extLst>
      <p:ext uri="{BB962C8B-B14F-4D97-AF65-F5344CB8AC3E}">
        <p14:creationId xmlns:p14="http://schemas.microsoft.com/office/powerpoint/2010/main" val="159806771"/>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59" r:id="rId3"/>
  </p:sldLayoutIdLst>
  <p:hf hdr="0" ftr="0" dt="0"/>
  <p:txStyles>
    <p:titleStyle>
      <a:lvl1pPr algn="ctr" defTabSz="457200" rtl="0" eaLnBrk="1" latinLnBrk="0" hangingPunct="1">
        <a:spcBef>
          <a:spcPct val="0"/>
        </a:spcBef>
        <a:buNone/>
        <a:defRPr sz="4400" kern="1200">
          <a:solidFill>
            <a:srgbClr val="FFFFFF"/>
          </a:solidFill>
          <a:latin typeface="Arial (Rubriker)"/>
          <a:ea typeface="+mj-ea"/>
          <a:cs typeface="Arial (Rubriker)"/>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Arial (Brödtext)"/>
          <a:ea typeface="+mn-ea"/>
          <a:cs typeface="Arial (Brödtext)"/>
        </a:defRPr>
      </a:lvl1pPr>
      <a:lvl2pPr marL="742950" indent="-285750" algn="l" defTabSz="457200" rtl="0" eaLnBrk="1" latinLnBrk="0" hangingPunct="1">
        <a:spcBef>
          <a:spcPct val="20000"/>
        </a:spcBef>
        <a:buFont typeface="Arial"/>
        <a:buChar char="–"/>
        <a:defRPr sz="2800" kern="1200">
          <a:solidFill>
            <a:srgbClr val="FFFFFF"/>
          </a:solidFill>
          <a:latin typeface="Arial (Brödtext)"/>
          <a:ea typeface="+mn-ea"/>
          <a:cs typeface="Arial (Brödtext)"/>
        </a:defRPr>
      </a:lvl2pPr>
      <a:lvl3pPr marL="1143000" indent="-228600" algn="l" defTabSz="457200" rtl="0" eaLnBrk="1" latinLnBrk="0" hangingPunct="1">
        <a:spcBef>
          <a:spcPct val="20000"/>
        </a:spcBef>
        <a:buFont typeface="Arial"/>
        <a:buChar char="•"/>
        <a:defRPr sz="2400" kern="1200">
          <a:solidFill>
            <a:srgbClr val="FFFFFF"/>
          </a:solidFill>
          <a:latin typeface="Arial (Brödtext)"/>
          <a:ea typeface="+mn-ea"/>
          <a:cs typeface="Arial (Brödtext)"/>
        </a:defRPr>
      </a:lvl3pPr>
      <a:lvl4pPr marL="1600200" indent="-228600" algn="l" defTabSz="457200" rtl="0" eaLnBrk="1" latinLnBrk="0" hangingPunct="1">
        <a:spcBef>
          <a:spcPct val="20000"/>
        </a:spcBef>
        <a:buFont typeface="Arial"/>
        <a:buChar char="–"/>
        <a:defRPr sz="2000" kern="1200">
          <a:solidFill>
            <a:srgbClr val="FFFFFF"/>
          </a:solidFill>
          <a:latin typeface="Arial (Brödtext)"/>
          <a:ea typeface="+mn-ea"/>
          <a:cs typeface="Arial (Brödtext)"/>
        </a:defRPr>
      </a:lvl4pPr>
      <a:lvl5pPr marL="2057400" indent="-228600" algn="l" defTabSz="457200" rtl="0" eaLnBrk="1" latinLnBrk="0" hangingPunct="1">
        <a:spcBef>
          <a:spcPct val="20000"/>
        </a:spcBef>
        <a:buFont typeface="Arial"/>
        <a:buChar char="»"/>
        <a:defRPr sz="2000" kern="1200">
          <a:solidFill>
            <a:srgbClr val="FFFFFF"/>
          </a:solidFill>
          <a:latin typeface="Arial (Brödtext)"/>
          <a:ea typeface="+mn-ea"/>
          <a:cs typeface="Arial (Brödtex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F53BF0-417F-4A4A-BEFC-C968B0FB6A5D}"/>
              </a:ext>
            </a:extLst>
          </p:cNvPr>
          <p:cNvSpPr>
            <a:spLocks noGrp="1"/>
          </p:cNvSpPr>
          <p:nvPr>
            <p:ph type="ctrTitle"/>
          </p:nvPr>
        </p:nvSpPr>
        <p:spPr/>
        <p:txBody>
          <a:bodyPr/>
          <a:lstStyle/>
          <a:p>
            <a:r>
              <a:rPr lang="sv-SE" dirty="0"/>
              <a:t>Tre zoner</a:t>
            </a:r>
          </a:p>
        </p:txBody>
      </p:sp>
    </p:spTree>
    <p:extLst>
      <p:ext uri="{BB962C8B-B14F-4D97-AF65-F5344CB8AC3E}">
        <p14:creationId xmlns:p14="http://schemas.microsoft.com/office/powerpoint/2010/main" val="4008611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532129C-C9D3-4801-A0FC-0117D4A3F441}"/>
              </a:ext>
            </a:extLst>
          </p:cNvPr>
          <p:cNvSpPr>
            <a:spLocks noGrp="1"/>
          </p:cNvSpPr>
          <p:nvPr>
            <p:ph type="body" sz="quarter" idx="13"/>
          </p:nvPr>
        </p:nvSpPr>
        <p:spPr/>
        <p:txBody>
          <a:bodyPr/>
          <a:lstStyle/>
          <a:p>
            <a:r>
              <a:rPr lang="sv-SE" dirty="0"/>
              <a:t>Seniorkort</a:t>
            </a:r>
          </a:p>
        </p:txBody>
      </p:sp>
      <p:sp>
        <p:nvSpPr>
          <p:cNvPr id="3" name="Platshållare för text 2">
            <a:extLst>
              <a:ext uri="{FF2B5EF4-FFF2-40B4-BE49-F238E27FC236}">
                <a16:creationId xmlns:a16="http://schemas.microsoft.com/office/drawing/2014/main" id="{6FC92455-241E-4BB3-B5F3-6E4F6BB63501}"/>
              </a:ext>
            </a:extLst>
          </p:cNvPr>
          <p:cNvSpPr>
            <a:spLocks noGrp="1"/>
          </p:cNvSpPr>
          <p:nvPr>
            <p:ph type="body" sz="quarter" idx="14"/>
          </p:nvPr>
        </p:nvSpPr>
        <p:spPr/>
        <p:txBody>
          <a:bodyPr/>
          <a:lstStyle/>
          <a:p>
            <a:r>
              <a:rPr lang="sv-SE" dirty="0"/>
              <a:t>Inga utbyten av biljetter görs. Seniorkorten kommer att gälla i den nya, större, zonen den dagen Tre zoner införs. </a:t>
            </a:r>
          </a:p>
          <a:p>
            <a:r>
              <a:rPr lang="sv-SE" dirty="0"/>
              <a:t>Seniorkort finns för zon A, B eller C. </a:t>
            </a:r>
          </a:p>
          <a:p>
            <a:r>
              <a:rPr lang="sv-SE" dirty="0"/>
              <a:t>Kommuner har samma giltigheter som idag vad gäller ålder och låg- respektive högtrafik.</a:t>
            </a:r>
          </a:p>
          <a:p>
            <a:r>
              <a:rPr lang="sv-SE" dirty="0"/>
              <a:t>Prissättningen baseras på nettokostnad- samma princip som idag.</a:t>
            </a:r>
          </a:p>
          <a:p>
            <a:endParaRPr lang="sv-SE" dirty="0"/>
          </a:p>
        </p:txBody>
      </p:sp>
    </p:spTree>
    <p:extLst>
      <p:ext uri="{BB962C8B-B14F-4D97-AF65-F5344CB8AC3E}">
        <p14:creationId xmlns:p14="http://schemas.microsoft.com/office/powerpoint/2010/main" val="3688737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FD9D9450-D838-4A2E-A045-E0A3F1714825}"/>
              </a:ext>
            </a:extLst>
          </p:cNvPr>
          <p:cNvSpPr>
            <a:spLocks noGrp="1"/>
          </p:cNvSpPr>
          <p:nvPr>
            <p:ph type="body" sz="quarter" idx="13"/>
          </p:nvPr>
        </p:nvSpPr>
        <p:spPr/>
        <p:txBody>
          <a:bodyPr/>
          <a:lstStyle/>
          <a:p>
            <a:r>
              <a:rPr lang="sv-SE" dirty="0"/>
              <a:t>Skolkort</a:t>
            </a:r>
          </a:p>
        </p:txBody>
      </p:sp>
      <p:sp>
        <p:nvSpPr>
          <p:cNvPr id="3" name="Platshållare för text 2">
            <a:extLst>
              <a:ext uri="{FF2B5EF4-FFF2-40B4-BE49-F238E27FC236}">
                <a16:creationId xmlns:a16="http://schemas.microsoft.com/office/drawing/2014/main" id="{E48F73DA-898F-4A41-A559-38D5039CAEDC}"/>
              </a:ext>
            </a:extLst>
          </p:cNvPr>
          <p:cNvSpPr>
            <a:spLocks noGrp="1"/>
          </p:cNvSpPr>
          <p:nvPr>
            <p:ph type="body" sz="quarter" idx="14"/>
          </p:nvPr>
        </p:nvSpPr>
        <p:spPr/>
        <p:txBody>
          <a:bodyPr/>
          <a:lstStyle/>
          <a:p>
            <a:r>
              <a:rPr lang="sv-SE" dirty="0"/>
              <a:t>Inga utbyten av biljetter görs. Skolkorten kommer att gälla i den nya, större, zonen den dagen Tre zoner införs. </a:t>
            </a:r>
          </a:p>
          <a:p>
            <a:r>
              <a:rPr lang="sv-SE" dirty="0"/>
              <a:t>Beställningar inför läsår 20/21 som görs maj-okt görs i befintligt sortiment. Kompletteringar som görs efter Tre zoner införts görs i det nya sortimentet (A, B, C, AB, BC, ABC).</a:t>
            </a:r>
          </a:p>
          <a:p>
            <a:r>
              <a:rPr lang="sv-SE" dirty="0"/>
              <a:t>Västtrafik tar fram en mall som visar vilka biljetter som ska beställas istället för nuvarande, med nya priser. Detta kan göras efter prisbeslut i april 2020. </a:t>
            </a:r>
          </a:p>
          <a:p>
            <a:endParaRPr lang="sv-SE" dirty="0"/>
          </a:p>
        </p:txBody>
      </p:sp>
    </p:spTree>
    <p:extLst>
      <p:ext uri="{BB962C8B-B14F-4D97-AF65-F5344CB8AC3E}">
        <p14:creationId xmlns:p14="http://schemas.microsoft.com/office/powerpoint/2010/main" val="2802969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2C617B1F-2491-4988-84B7-60CB6CCA20D1}"/>
              </a:ext>
            </a:extLst>
          </p:cNvPr>
          <p:cNvSpPr>
            <a:spLocks noGrp="1"/>
          </p:cNvSpPr>
          <p:nvPr>
            <p:ph type="body" sz="quarter" idx="13"/>
          </p:nvPr>
        </p:nvSpPr>
        <p:spPr>
          <a:xfrm>
            <a:off x="704134" y="588081"/>
            <a:ext cx="3756033" cy="342119"/>
          </a:xfrm>
        </p:spPr>
        <p:txBody>
          <a:bodyPr/>
          <a:lstStyle/>
          <a:p>
            <a:r>
              <a:rPr lang="sv-SE" dirty="0" err="1"/>
              <a:t>Omlottzoner</a:t>
            </a:r>
            <a:endParaRPr lang="sv-SE" dirty="0"/>
          </a:p>
        </p:txBody>
      </p:sp>
      <p:pic>
        <p:nvPicPr>
          <p:cNvPr id="4" name="Picture 10">
            <a:extLst>
              <a:ext uri="{FF2B5EF4-FFF2-40B4-BE49-F238E27FC236}">
                <a16:creationId xmlns:a16="http://schemas.microsoft.com/office/drawing/2014/main" id="{169FC45F-A108-4B02-90D9-1B90938289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642" r="912"/>
          <a:stretch/>
        </p:blipFill>
        <p:spPr>
          <a:xfrm>
            <a:off x="4571999" y="287392"/>
            <a:ext cx="4307041" cy="4175601"/>
          </a:xfrm>
          <a:prstGeom prst="rect">
            <a:avLst/>
          </a:prstGeom>
        </p:spPr>
      </p:pic>
      <p:sp>
        <p:nvSpPr>
          <p:cNvPr id="6" name="Content Placeholder 2">
            <a:extLst>
              <a:ext uri="{FF2B5EF4-FFF2-40B4-BE49-F238E27FC236}">
                <a16:creationId xmlns:a16="http://schemas.microsoft.com/office/drawing/2014/main" id="{12F77D69-DDFB-477F-82B0-60CB932A2F04}"/>
              </a:ext>
            </a:extLst>
          </p:cNvPr>
          <p:cNvSpPr>
            <a:spLocks noGrp="1"/>
          </p:cNvSpPr>
          <p:nvPr>
            <p:ph type="body" sz="quarter" idx="14"/>
          </p:nvPr>
        </p:nvSpPr>
        <p:spPr>
          <a:xfrm>
            <a:off x="471244" y="1072282"/>
            <a:ext cx="3429758" cy="3348726"/>
          </a:xfrm>
        </p:spPr>
        <p:txBody>
          <a:bodyPr>
            <a:normAutofit fontScale="85000" lnSpcReduction="10000"/>
          </a:bodyPr>
          <a:lstStyle/>
          <a:p>
            <a:r>
              <a:rPr lang="sv-SE" dirty="0"/>
              <a:t>I nuvarande zonindelning ligger ca 400 hållplatser i en </a:t>
            </a:r>
            <a:r>
              <a:rPr lang="sv-SE" dirty="0" err="1"/>
              <a:t>omlottzon</a:t>
            </a:r>
            <a:r>
              <a:rPr lang="sv-SE" dirty="0"/>
              <a:t>, dvs har zontillhörighet i två zoner.</a:t>
            </a:r>
          </a:p>
          <a:p>
            <a:r>
              <a:rPr lang="sv-SE" dirty="0"/>
              <a:t>Av dagens </a:t>
            </a:r>
            <a:r>
              <a:rPr lang="sv-SE" dirty="0" err="1"/>
              <a:t>omlottzoner</a:t>
            </a:r>
            <a:r>
              <a:rPr lang="sv-SE" dirty="0"/>
              <a:t> försvinner  ca 300 hållplatser när kommunzonerna slås ihop till tre större zoner.</a:t>
            </a:r>
          </a:p>
          <a:p>
            <a:r>
              <a:rPr lang="sv-SE" dirty="0"/>
              <a:t>Västtrafik har gått igenom kvarvarande ca 100 omlottlagda hållplatser utifrån beslutade kriterier samt sett över behov av ytterligare omlottlagda hållplatser. </a:t>
            </a:r>
          </a:p>
        </p:txBody>
      </p:sp>
    </p:spTree>
    <p:extLst>
      <p:ext uri="{BB962C8B-B14F-4D97-AF65-F5344CB8AC3E}">
        <p14:creationId xmlns:p14="http://schemas.microsoft.com/office/powerpoint/2010/main" val="1090157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9419877-568C-4FA2-AD14-10C7E31525A0}"/>
              </a:ext>
            </a:extLst>
          </p:cNvPr>
          <p:cNvSpPr>
            <a:spLocks noGrp="1"/>
          </p:cNvSpPr>
          <p:nvPr>
            <p:ph type="body" sz="quarter" idx="13"/>
          </p:nvPr>
        </p:nvSpPr>
        <p:spPr>
          <a:xfrm>
            <a:off x="704134" y="502562"/>
            <a:ext cx="7708029" cy="342119"/>
          </a:xfrm>
        </p:spPr>
        <p:txBody>
          <a:bodyPr/>
          <a:lstStyle/>
          <a:p>
            <a:r>
              <a:rPr lang="sv-SE" dirty="0"/>
              <a:t>Västtrafiks principer och utvärderingskriterier för </a:t>
            </a:r>
            <a:r>
              <a:rPr lang="sv-SE" dirty="0" err="1"/>
              <a:t>omlottzoner</a:t>
            </a:r>
            <a:endParaRPr lang="sv-SE" dirty="0"/>
          </a:p>
        </p:txBody>
      </p:sp>
      <p:sp>
        <p:nvSpPr>
          <p:cNvPr id="3" name="Platshållare för text 2">
            <a:extLst>
              <a:ext uri="{FF2B5EF4-FFF2-40B4-BE49-F238E27FC236}">
                <a16:creationId xmlns:a16="http://schemas.microsoft.com/office/drawing/2014/main" id="{C8178862-0262-418F-8074-69049F452DA5}"/>
              </a:ext>
            </a:extLst>
          </p:cNvPr>
          <p:cNvSpPr>
            <a:spLocks noGrp="1"/>
          </p:cNvSpPr>
          <p:nvPr>
            <p:ph type="body" sz="quarter" idx="14"/>
          </p:nvPr>
        </p:nvSpPr>
        <p:spPr>
          <a:xfrm>
            <a:off x="471243" y="1285022"/>
            <a:ext cx="5432737" cy="3221506"/>
          </a:xfrm>
        </p:spPr>
        <p:txBody>
          <a:bodyPr/>
          <a:lstStyle/>
          <a:p>
            <a:pPr>
              <a:spcBef>
                <a:spcPts val="600"/>
              </a:spcBef>
            </a:pPr>
            <a:r>
              <a:rPr lang="sv-SE" sz="1100" b="1" i="1" dirty="0"/>
              <a:t>Färja</a:t>
            </a:r>
          </a:p>
          <a:p>
            <a:pPr lvl="1">
              <a:spcBef>
                <a:spcPts val="600"/>
              </a:spcBef>
            </a:pPr>
            <a:r>
              <a:rPr lang="sv-SE" sz="1100" dirty="0"/>
              <a:t>Där det går en avgiftsfri färja mellan zoner görs en </a:t>
            </a:r>
            <a:r>
              <a:rPr lang="sv-SE" sz="1100" dirty="0" err="1"/>
              <a:t>omlottzon</a:t>
            </a:r>
            <a:r>
              <a:rPr lang="sv-SE" sz="1100" dirty="0"/>
              <a:t> som innefattar hållplatserna på båda sidor av vattendraget.</a:t>
            </a:r>
          </a:p>
          <a:p>
            <a:pPr>
              <a:spcBef>
                <a:spcPts val="600"/>
              </a:spcBef>
            </a:pPr>
            <a:r>
              <a:rPr lang="sv-SE" sz="1100" b="1" i="1" dirty="0"/>
              <a:t>Ringlinje</a:t>
            </a:r>
          </a:p>
          <a:p>
            <a:pPr lvl="1">
              <a:spcBef>
                <a:spcPts val="600"/>
              </a:spcBef>
            </a:pPr>
            <a:r>
              <a:rPr lang="sv-SE" sz="1100" dirty="0"/>
              <a:t>Om det skulle kosta olika på samma linje beroende på vilken resväg man tar från och till samma hållplats.</a:t>
            </a:r>
          </a:p>
          <a:p>
            <a:pPr>
              <a:spcBef>
                <a:spcPts val="600"/>
              </a:spcBef>
            </a:pPr>
            <a:r>
              <a:rPr lang="sv-SE" sz="1100" b="1" i="1" dirty="0"/>
              <a:t>Pendelparkeringar</a:t>
            </a:r>
          </a:p>
          <a:p>
            <a:pPr lvl="1">
              <a:spcBef>
                <a:spcPts val="600"/>
              </a:spcBef>
            </a:pPr>
            <a:r>
              <a:rPr lang="sv-SE" sz="1100" dirty="0"/>
              <a:t>Viktiga samt större pendelparkeringar som ligger alldeles intill en zongräns, dock på fel sida av gränsen utifrån pendlingsmönstret.</a:t>
            </a:r>
          </a:p>
          <a:p>
            <a:pPr>
              <a:spcBef>
                <a:spcPts val="600"/>
              </a:spcBef>
            </a:pPr>
            <a:r>
              <a:rPr lang="sv-SE" sz="1100" b="1" i="1" dirty="0"/>
              <a:t>Sluthållplats precis utanför zongräns</a:t>
            </a:r>
          </a:p>
          <a:p>
            <a:pPr lvl="1">
              <a:spcBef>
                <a:spcPts val="600"/>
              </a:spcBef>
            </a:pPr>
            <a:r>
              <a:rPr lang="sv-SE" sz="1100" dirty="0"/>
              <a:t>Om en linje går över en zongräns och har enstaka hållplatser till slutdestination på linjen precis utanför zongränsen.</a:t>
            </a:r>
            <a:endParaRPr lang="sv-SE" sz="1100" dirty="0">
              <a:solidFill>
                <a:srgbClr val="FF0000"/>
              </a:solidFill>
            </a:endParaRPr>
          </a:p>
          <a:p>
            <a:pPr>
              <a:spcBef>
                <a:spcPts val="600"/>
              </a:spcBef>
            </a:pPr>
            <a:r>
              <a:rPr lang="sv-SE" sz="1100" b="1" i="1" dirty="0"/>
              <a:t>Delning av två samhällen</a:t>
            </a:r>
          </a:p>
          <a:p>
            <a:pPr lvl="1">
              <a:spcBef>
                <a:spcPts val="600"/>
              </a:spcBef>
            </a:pPr>
            <a:r>
              <a:rPr lang="sv-SE" sz="1100" dirty="0"/>
              <a:t>Om en zongräns delar två närliggande samhällen som har stort serviceutbyte och betydande resande mellan varandra.</a:t>
            </a:r>
          </a:p>
          <a:p>
            <a:endParaRPr lang="sv-SE" dirty="0"/>
          </a:p>
        </p:txBody>
      </p:sp>
    </p:spTree>
    <p:extLst>
      <p:ext uri="{BB962C8B-B14F-4D97-AF65-F5344CB8AC3E}">
        <p14:creationId xmlns:p14="http://schemas.microsoft.com/office/powerpoint/2010/main" val="1241934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3AA3919-18C4-4752-AD7C-F3B91F66CA01}"/>
              </a:ext>
            </a:extLst>
          </p:cNvPr>
          <p:cNvSpPr>
            <a:spLocks noGrp="1"/>
          </p:cNvSpPr>
          <p:nvPr>
            <p:ph type="body" sz="quarter" idx="13"/>
          </p:nvPr>
        </p:nvSpPr>
        <p:spPr/>
        <p:txBody>
          <a:bodyPr/>
          <a:lstStyle/>
          <a:p>
            <a:r>
              <a:rPr lang="sv-SE" dirty="0" err="1"/>
              <a:t>Omlottzoner</a:t>
            </a:r>
            <a:r>
              <a:rPr lang="sv-SE" dirty="0"/>
              <a:t> i Tre zoner, mellan zon B och C:</a:t>
            </a:r>
          </a:p>
        </p:txBody>
      </p:sp>
      <p:sp>
        <p:nvSpPr>
          <p:cNvPr id="3" name="Platshållare för text 2">
            <a:extLst>
              <a:ext uri="{FF2B5EF4-FFF2-40B4-BE49-F238E27FC236}">
                <a16:creationId xmlns:a16="http://schemas.microsoft.com/office/drawing/2014/main" id="{469B195A-FE17-40E9-ABF4-3D2139BF304A}"/>
              </a:ext>
            </a:extLst>
          </p:cNvPr>
          <p:cNvSpPr>
            <a:spLocks noGrp="1"/>
          </p:cNvSpPr>
          <p:nvPr>
            <p:ph type="body" sz="quarter" idx="14"/>
          </p:nvPr>
        </p:nvSpPr>
        <p:spPr>
          <a:xfrm>
            <a:off x="471243" y="1333913"/>
            <a:ext cx="3186357" cy="3221506"/>
          </a:xfrm>
        </p:spPr>
        <p:txBody>
          <a:bodyPr>
            <a:normAutofit fontScale="62500" lnSpcReduction="20000"/>
          </a:bodyPr>
          <a:lstStyle/>
          <a:p>
            <a:r>
              <a:rPr lang="sv-SE" dirty="0"/>
              <a:t>Orust-</a:t>
            </a:r>
            <a:r>
              <a:rPr lang="sv-SE" dirty="0" err="1"/>
              <a:t>Stenungsund</a:t>
            </a:r>
            <a:r>
              <a:rPr lang="sv-SE" dirty="0"/>
              <a:t>-Tjörn (Askerön)</a:t>
            </a:r>
          </a:p>
          <a:p>
            <a:pPr lvl="1"/>
            <a:r>
              <a:rPr lang="sv-SE" dirty="0"/>
              <a:t>Fler hållplatser</a:t>
            </a:r>
          </a:p>
          <a:p>
            <a:pPr lvl="1"/>
            <a:r>
              <a:rPr lang="sv-SE" dirty="0"/>
              <a:t>Kriterium: Delning av två samhällen</a:t>
            </a:r>
          </a:p>
          <a:p>
            <a:r>
              <a:rPr lang="sv-SE" dirty="0" err="1"/>
              <a:t>Stenungsund</a:t>
            </a:r>
            <a:r>
              <a:rPr lang="sv-SE" dirty="0"/>
              <a:t>-Orust (Svanesund) </a:t>
            </a:r>
          </a:p>
          <a:p>
            <a:pPr lvl="1"/>
            <a:r>
              <a:rPr lang="sv-SE" dirty="0"/>
              <a:t>2 hållplatser</a:t>
            </a:r>
          </a:p>
          <a:p>
            <a:pPr lvl="1"/>
            <a:r>
              <a:rPr lang="sv-SE" dirty="0"/>
              <a:t>Kriterium: Färja</a:t>
            </a:r>
          </a:p>
          <a:p>
            <a:r>
              <a:rPr lang="sv-SE" dirty="0" err="1"/>
              <a:t>Stenungsund</a:t>
            </a:r>
            <a:r>
              <a:rPr lang="sv-SE" dirty="0"/>
              <a:t>-Uddevalla (</a:t>
            </a:r>
            <a:r>
              <a:rPr lang="sv-SE" dirty="0" err="1"/>
              <a:t>Elversröd</a:t>
            </a:r>
            <a:r>
              <a:rPr lang="sv-SE" dirty="0"/>
              <a:t>)</a:t>
            </a:r>
          </a:p>
          <a:p>
            <a:pPr lvl="1"/>
            <a:r>
              <a:rPr lang="sv-SE" dirty="0"/>
              <a:t>1 hållplats</a:t>
            </a:r>
          </a:p>
          <a:p>
            <a:pPr lvl="1"/>
            <a:r>
              <a:rPr lang="sv-SE" dirty="0"/>
              <a:t>Kriterium: Sluthållplats precis utanför gränsen</a:t>
            </a:r>
          </a:p>
          <a:p>
            <a:r>
              <a:rPr lang="sv-SE" dirty="0"/>
              <a:t>Lilla Edet-Trollhättan (</a:t>
            </a:r>
            <a:r>
              <a:rPr lang="sv-SE" dirty="0" err="1"/>
              <a:t>Härklättan</a:t>
            </a:r>
            <a:r>
              <a:rPr lang="sv-SE" dirty="0"/>
              <a:t>)</a:t>
            </a:r>
          </a:p>
          <a:p>
            <a:pPr lvl="1"/>
            <a:r>
              <a:rPr lang="sv-SE" dirty="0"/>
              <a:t>2 hållplatser</a:t>
            </a:r>
          </a:p>
          <a:p>
            <a:pPr lvl="1"/>
            <a:r>
              <a:rPr lang="sv-SE" dirty="0"/>
              <a:t>Kriterium: Sluthållplats precis utanför gränsen</a:t>
            </a:r>
          </a:p>
          <a:p>
            <a:endParaRPr lang="sv-SE" dirty="0"/>
          </a:p>
        </p:txBody>
      </p:sp>
      <p:sp>
        <p:nvSpPr>
          <p:cNvPr id="4" name="Platshållare för text 2">
            <a:extLst>
              <a:ext uri="{FF2B5EF4-FFF2-40B4-BE49-F238E27FC236}">
                <a16:creationId xmlns:a16="http://schemas.microsoft.com/office/drawing/2014/main" id="{2C319709-FE7C-4304-8C64-4F6BA67A98BA}"/>
              </a:ext>
            </a:extLst>
          </p:cNvPr>
          <p:cNvSpPr txBox="1">
            <a:spLocks/>
          </p:cNvSpPr>
          <p:nvPr/>
        </p:nvSpPr>
        <p:spPr>
          <a:xfrm>
            <a:off x="3969009" y="1333913"/>
            <a:ext cx="3186358" cy="2368888"/>
          </a:xfrm>
          <a:prstGeom prst="rect">
            <a:avLst/>
          </a:prstGeom>
        </p:spPr>
        <p:txBody>
          <a:bodyPr vert="horz" lIns="0" tIns="0" rIns="0" bIns="0" rtlCol="0">
            <a:normAutofit fontScale="62500" lnSpcReduction="20000"/>
          </a:bodyPr>
          <a:lstStyle>
            <a:lvl1pPr marL="234000" indent="-234000" algn="l" defTabSz="457200" rtl="0" eaLnBrk="1" latinLnBrk="0" hangingPunct="1">
              <a:lnSpc>
                <a:spcPct val="100000"/>
              </a:lnSpc>
              <a:spcBef>
                <a:spcPts val="1800"/>
              </a:spcBef>
              <a:spcAft>
                <a:spcPts val="0"/>
              </a:spcAft>
              <a:buClr>
                <a:srgbClr val="52AE37"/>
              </a:buClr>
              <a:buSzPct val="150000"/>
              <a:buFont typeface="Arial"/>
              <a:buChar char="•"/>
              <a:defRPr sz="1800" b="0" kern="1200" baseline="0">
                <a:solidFill>
                  <a:schemeClr val="bg1"/>
                </a:solidFill>
                <a:latin typeface="+mn-lt"/>
                <a:ea typeface="+mn-ea"/>
                <a:cs typeface="+mn-cs"/>
              </a:defRPr>
            </a:lvl1pPr>
            <a:lvl2pPr marL="742950" indent="-285750" algn="l" defTabSz="457200" rtl="0" eaLnBrk="1" latinLnBrk="0" hangingPunct="1">
              <a:spcBef>
                <a:spcPct val="20000"/>
              </a:spcBef>
              <a:buClr>
                <a:srgbClr val="52AE37"/>
              </a:buClr>
              <a:buSzPct val="120000"/>
              <a:buFont typeface="Lucida Grande"/>
              <a:buChar char="-"/>
              <a:defRPr lang="sv-SE" sz="1800" b="0" kern="1200" baseline="0" dirty="0" smtClean="0">
                <a:solidFill>
                  <a:schemeClr val="bg1"/>
                </a:solidFill>
                <a:latin typeface="+mn-lt"/>
                <a:ea typeface="+mn-ea"/>
                <a:cs typeface="+mn-cs"/>
              </a:defRPr>
            </a:lvl2pPr>
            <a:lvl3pPr marL="1143000" indent="-228600" algn="l" defTabSz="457200" rtl="0" eaLnBrk="1" latinLnBrk="0" hangingPunct="1">
              <a:spcBef>
                <a:spcPct val="20000"/>
              </a:spcBef>
              <a:buClr>
                <a:srgbClr val="52AE37"/>
              </a:buClr>
              <a:buSzPct val="100000"/>
              <a:buFont typeface="Arial"/>
              <a:buChar char="•"/>
              <a:defRPr lang="sv-SE" sz="1800" b="0" kern="1200" baseline="0" dirty="0" smtClean="0">
                <a:solidFill>
                  <a:schemeClr val="bg1"/>
                </a:solidFill>
                <a:latin typeface="+mn-lt"/>
                <a:ea typeface="+mn-ea"/>
                <a:cs typeface="+mn-cs"/>
              </a:defRPr>
            </a:lvl3pPr>
            <a:lvl4pPr marL="1600200" indent="-228600" algn="l" defTabSz="457200" rtl="0" eaLnBrk="1" latinLnBrk="0" hangingPunct="1">
              <a:spcBef>
                <a:spcPct val="20000"/>
              </a:spcBef>
              <a:buClr>
                <a:srgbClr val="52AE37"/>
              </a:buClr>
              <a:buSzPct val="120000"/>
              <a:buFont typeface="Lucida Grande"/>
              <a:buChar char="-"/>
              <a:defRPr lang="sv-SE" sz="1800" b="0" kern="1200" baseline="0" dirty="0" smtClean="0">
                <a:solidFill>
                  <a:schemeClr val="bg1"/>
                </a:solidFill>
                <a:latin typeface="+mn-lt"/>
                <a:ea typeface="+mn-ea"/>
                <a:cs typeface="+mn-cs"/>
              </a:defRPr>
            </a:lvl4pPr>
            <a:lvl5pPr marL="2057400" indent="-228600" algn="l" defTabSz="457200" rtl="0" eaLnBrk="1" latinLnBrk="0" hangingPunct="1">
              <a:spcBef>
                <a:spcPct val="20000"/>
              </a:spcBef>
              <a:buClr>
                <a:srgbClr val="52AE37"/>
              </a:buClr>
              <a:buSzPct val="100000"/>
              <a:buFont typeface="Arial"/>
              <a:buChar char="•"/>
              <a:defRPr lang="sv-SE" sz="1800" b="0" kern="1200" baseline="0" dirty="0" smtClean="0">
                <a:solidFill>
                  <a:schemeClr val="bg1"/>
                </a:solidFill>
                <a:latin typeface="+mn-lt"/>
                <a:ea typeface="+mn-ea"/>
                <a:cs typeface="+mn-cs"/>
              </a:defRPr>
            </a:lvl5pPr>
            <a:lvl6pPr marL="2514600" indent="-228600" algn="l" defTabSz="457200" rtl="0" eaLnBrk="1" latinLnBrk="0" hangingPunct="1">
              <a:spcBef>
                <a:spcPct val="20000"/>
              </a:spcBef>
              <a:buClr>
                <a:srgbClr val="52AE37"/>
              </a:buClr>
              <a:buSzPct val="120000"/>
              <a:buFont typeface="Lucida Grande"/>
              <a:buChar char="-"/>
              <a:defRPr lang="sv-SE" sz="1800" b="0" kern="1200" baseline="0" dirty="0" smtClean="0">
                <a:solidFill>
                  <a:schemeClr val="bg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dirty="0"/>
              <a:t>Bollebygd-Härryda (Rävlanda)</a:t>
            </a:r>
          </a:p>
          <a:p>
            <a:pPr lvl="1"/>
            <a:r>
              <a:rPr lang="sv-SE" dirty="0"/>
              <a:t>7 hållplatser</a:t>
            </a:r>
          </a:p>
          <a:p>
            <a:pPr lvl="1"/>
            <a:r>
              <a:rPr lang="sv-SE" dirty="0"/>
              <a:t>Kriterium: Delning av två samhällen</a:t>
            </a:r>
          </a:p>
          <a:p>
            <a:r>
              <a:rPr lang="sv-SE" dirty="0"/>
              <a:t>Mark och Härryda (Hällingsjö)</a:t>
            </a:r>
          </a:p>
          <a:p>
            <a:pPr lvl="1"/>
            <a:r>
              <a:rPr lang="sv-SE" dirty="0"/>
              <a:t>3 hållplatser</a:t>
            </a:r>
          </a:p>
          <a:p>
            <a:pPr lvl="1"/>
            <a:r>
              <a:rPr lang="sv-SE" dirty="0"/>
              <a:t>Kriterier: Sluthållplats precis utanför gränsen samt pendelparkering </a:t>
            </a:r>
          </a:p>
          <a:p>
            <a:r>
              <a:rPr lang="sv-SE" dirty="0"/>
              <a:t>Mark-Kungsbacka (</a:t>
            </a:r>
            <a:r>
              <a:rPr lang="sv-SE" dirty="0" err="1"/>
              <a:t>Litserhult</a:t>
            </a:r>
            <a:r>
              <a:rPr lang="sv-SE" dirty="0"/>
              <a:t>)</a:t>
            </a:r>
          </a:p>
          <a:p>
            <a:pPr lvl="1"/>
            <a:r>
              <a:rPr lang="sv-SE" dirty="0"/>
              <a:t>1 hållplats</a:t>
            </a:r>
          </a:p>
          <a:p>
            <a:pPr lvl="1"/>
            <a:r>
              <a:rPr lang="sv-SE" dirty="0"/>
              <a:t>Kriterium: Sluthållplats precis utanför gränsen</a:t>
            </a:r>
          </a:p>
          <a:p>
            <a:endParaRPr lang="sv-SE" dirty="0"/>
          </a:p>
        </p:txBody>
      </p:sp>
    </p:spTree>
    <p:extLst>
      <p:ext uri="{BB962C8B-B14F-4D97-AF65-F5344CB8AC3E}">
        <p14:creationId xmlns:p14="http://schemas.microsoft.com/office/powerpoint/2010/main" val="3271179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AC04F962-0D4A-41AE-A64E-CF92D101B11B}"/>
              </a:ext>
            </a:extLst>
          </p:cNvPr>
          <p:cNvSpPr>
            <a:spLocks noGrp="1"/>
          </p:cNvSpPr>
          <p:nvPr>
            <p:ph type="body" sz="quarter" idx="13"/>
          </p:nvPr>
        </p:nvSpPr>
        <p:spPr/>
        <p:txBody>
          <a:bodyPr/>
          <a:lstStyle/>
          <a:p>
            <a:r>
              <a:rPr lang="sv-SE" dirty="0" err="1"/>
              <a:t>Omlottzoner</a:t>
            </a:r>
            <a:r>
              <a:rPr lang="sv-SE" dirty="0"/>
              <a:t> i Tre zoner, mellan zon A och B:</a:t>
            </a:r>
          </a:p>
        </p:txBody>
      </p:sp>
      <p:sp>
        <p:nvSpPr>
          <p:cNvPr id="3" name="Platshållare för text 2">
            <a:extLst>
              <a:ext uri="{FF2B5EF4-FFF2-40B4-BE49-F238E27FC236}">
                <a16:creationId xmlns:a16="http://schemas.microsoft.com/office/drawing/2014/main" id="{053F8467-D946-4EA5-A910-603FA0EA7748}"/>
              </a:ext>
            </a:extLst>
          </p:cNvPr>
          <p:cNvSpPr>
            <a:spLocks noGrp="1"/>
          </p:cNvSpPr>
          <p:nvPr>
            <p:ph type="body" sz="quarter" idx="14"/>
          </p:nvPr>
        </p:nvSpPr>
        <p:spPr>
          <a:xfrm>
            <a:off x="471244" y="1443062"/>
            <a:ext cx="3112016" cy="2257376"/>
          </a:xfrm>
        </p:spPr>
        <p:txBody>
          <a:bodyPr>
            <a:normAutofit fontScale="62500" lnSpcReduction="20000"/>
          </a:bodyPr>
          <a:lstStyle/>
          <a:p>
            <a:r>
              <a:rPr lang="sv-SE" dirty="0"/>
              <a:t>Kungälv-Göteborg (Kornhall)</a:t>
            </a:r>
          </a:p>
          <a:p>
            <a:pPr lvl="1"/>
            <a:r>
              <a:rPr lang="sv-SE" dirty="0"/>
              <a:t>2 hållplatser</a:t>
            </a:r>
          </a:p>
          <a:p>
            <a:pPr lvl="1"/>
            <a:r>
              <a:rPr lang="sv-SE" dirty="0"/>
              <a:t>Kriterium: Färja</a:t>
            </a:r>
          </a:p>
          <a:p>
            <a:r>
              <a:rPr lang="sv-SE" dirty="0"/>
              <a:t>Kungälv-Göteborg (</a:t>
            </a:r>
            <a:r>
              <a:rPr lang="sv-SE" dirty="0" err="1"/>
              <a:t>Eriksdal</a:t>
            </a:r>
            <a:r>
              <a:rPr lang="sv-SE" dirty="0"/>
              <a:t>)</a:t>
            </a:r>
          </a:p>
          <a:p>
            <a:pPr lvl="1"/>
            <a:r>
              <a:rPr lang="sv-SE" dirty="0"/>
              <a:t>1 hållplats</a:t>
            </a:r>
          </a:p>
          <a:p>
            <a:pPr lvl="1"/>
            <a:r>
              <a:rPr lang="sv-SE" dirty="0"/>
              <a:t>Kriterium: Pendelparkering</a:t>
            </a:r>
          </a:p>
          <a:p>
            <a:r>
              <a:rPr lang="sv-SE" dirty="0"/>
              <a:t>Härryda-Göteborg-Partille (Mölnlyckemotet)</a:t>
            </a:r>
          </a:p>
          <a:p>
            <a:pPr lvl="1"/>
            <a:r>
              <a:rPr lang="sv-SE" dirty="0"/>
              <a:t>5 hållplatser</a:t>
            </a:r>
          </a:p>
          <a:p>
            <a:pPr lvl="1"/>
            <a:r>
              <a:rPr lang="sv-SE" dirty="0"/>
              <a:t>Kriterium: Ringlinje</a:t>
            </a:r>
          </a:p>
          <a:p>
            <a:endParaRPr lang="sv-SE" dirty="0"/>
          </a:p>
        </p:txBody>
      </p:sp>
      <p:sp>
        <p:nvSpPr>
          <p:cNvPr id="4" name="Platshållare för text 2">
            <a:extLst>
              <a:ext uri="{FF2B5EF4-FFF2-40B4-BE49-F238E27FC236}">
                <a16:creationId xmlns:a16="http://schemas.microsoft.com/office/drawing/2014/main" id="{0B06C3E6-D3C3-48C1-939B-0AF275EBFBDD}"/>
              </a:ext>
            </a:extLst>
          </p:cNvPr>
          <p:cNvSpPr txBox="1">
            <a:spLocks/>
          </p:cNvSpPr>
          <p:nvPr/>
        </p:nvSpPr>
        <p:spPr>
          <a:xfrm>
            <a:off x="3835194" y="1443062"/>
            <a:ext cx="3301585" cy="2362566"/>
          </a:xfrm>
          <a:prstGeom prst="rect">
            <a:avLst/>
          </a:prstGeom>
        </p:spPr>
        <p:txBody>
          <a:bodyPr vert="horz" lIns="0" tIns="0" rIns="0" bIns="0" rtlCol="0">
            <a:normAutofit fontScale="62500" lnSpcReduction="20000"/>
          </a:bodyPr>
          <a:lstStyle>
            <a:lvl1pPr marL="234000" indent="-234000" algn="l" defTabSz="457200" rtl="0" eaLnBrk="1" latinLnBrk="0" hangingPunct="1">
              <a:lnSpc>
                <a:spcPct val="100000"/>
              </a:lnSpc>
              <a:spcBef>
                <a:spcPts val="1800"/>
              </a:spcBef>
              <a:spcAft>
                <a:spcPts val="0"/>
              </a:spcAft>
              <a:buClr>
                <a:srgbClr val="52AE37"/>
              </a:buClr>
              <a:buSzPct val="150000"/>
              <a:buFont typeface="Arial"/>
              <a:buChar char="•"/>
              <a:defRPr sz="1800" b="0" kern="1200" baseline="0">
                <a:solidFill>
                  <a:schemeClr val="bg1"/>
                </a:solidFill>
                <a:latin typeface="+mn-lt"/>
                <a:ea typeface="+mn-ea"/>
                <a:cs typeface="+mn-cs"/>
              </a:defRPr>
            </a:lvl1pPr>
            <a:lvl2pPr marL="742950" indent="-285750" algn="l" defTabSz="457200" rtl="0" eaLnBrk="1" latinLnBrk="0" hangingPunct="1">
              <a:spcBef>
                <a:spcPct val="20000"/>
              </a:spcBef>
              <a:buClr>
                <a:srgbClr val="52AE37"/>
              </a:buClr>
              <a:buSzPct val="120000"/>
              <a:buFont typeface="Lucida Grande"/>
              <a:buChar char="-"/>
              <a:defRPr lang="sv-SE" sz="1800" b="0" kern="1200" baseline="0" dirty="0" smtClean="0">
                <a:solidFill>
                  <a:schemeClr val="bg1"/>
                </a:solidFill>
                <a:latin typeface="+mn-lt"/>
                <a:ea typeface="+mn-ea"/>
                <a:cs typeface="+mn-cs"/>
              </a:defRPr>
            </a:lvl2pPr>
            <a:lvl3pPr marL="1143000" indent="-228600" algn="l" defTabSz="457200" rtl="0" eaLnBrk="1" latinLnBrk="0" hangingPunct="1">
              <a:spcBef>
                <a:spcPct val="20000"/>
              </a:spcBef>
              <a:buClr>
                <a:srgbClr val="52AE37"/>
              </a:buClr>
              <a:buSzPct val="100000"/>
              <a:buFont typeface="Arial"/>
              <a:buChar char="•"/>
              <a:defRPr lang="sv-SE" sz="1800" b="0" kern="1200" baseline="0" dirty="0" smtClean="0">
                <a:solidFill>
                  <a:schemeClr val="bg1"/>
                </a:solidFill>
                <a:latin typeface="+mn-lt"/>
                <a:ea typeface="+mn-ea"/>
                <a:cs typeface="+mn-cs"/>
              </a:defRPr>
            </a:lvl3pPr>
            <a:lvl4pPr marL="1600200" indent="-228600" algn="l" defTabSz="457200" rtl="0" eaLnBrk="1" latinLnBrk="0" hangingPunct="1">
              <a:spcBef>
                <a:spcPct val="20000"/>
              </a:spcBef>
              <a:buClr>
                <a:srgbClr val="52AE37"/>
              </a:buClr>
              <a:buSzPct val="120000"/>
              <a:buFont typeface="Lucida Grande"/>
              <a:buChar char="-"/>
              <a:defRPr lang="sv-SE" sz="1800" b="0" kern="1200" baseline="0" dirty="0" smtClean="0">
                <a:solidFill>
                  <a:schemeClr val="bg1"/>
                </a:solidFill>
                <a:latin typeface="+mn-lt"/>
                <a:ea typeface="+mn-ea"/>
                <a:cs typeface="+mn-cs"/>
              </a:defRPr>
            </a:lvl4pPr>
            <a:lvl5pPr marL="2057400" indent="-228600" algn="l" defTabSz="457200" rtl="0" eaLnBrk="1" latinLnBrk="0" hangingPunct="1">
              <a:spcBef>
                <a:spcPct val="20000"/>
              </a:spcBef>
              <a:buClr>
                <a:srgbClr val="52AE37"/>
              </a:buClr>
              <a:buSzPct val="100000"/>
              <a:buFont typeface="Arial"/>
              <a:buChar char="•"/>
              <a:defRPr lang="sv-SE" sz="1800" b="0" kern="1200" baseline="0" dirty="0" smtClean="0">
                <a:solidFill>
                  <a:schemeClr val="bg1"/>
                </a:solidFill>
                <a:latin typeface="+mn-lt"/>
                <a:ea typeface="+mn-ea"/>
                <a:cs typeface="+mn-cs"/>
              </a:defRPr>
            </a:lvl5pPr>
            <a:lvl6pPr marL="2514600" indent="-228600" algn="l" defTabSz="457200" rtl="0" eaLnBrk="1" latinLnBrk="0" hangingPunct="1">
              <a:spcBef>
                <a:spcPct val="20000"/>
              </a:spcBef>
              <a:buClr>
                <a:srgbClr val="52AE37"/>
              </a:buClr>
              <a:buSzPct val="120000"/>
              <a:buFont typeface="Lucida Grande"/>
              <a:buChar char="-"/>
              <a:defRPr lang="sv-SE" sz="1800" b="0" kern="1200" baseline="0" dirty="0" smtClean="0">
                <a:solidFill>
                  <a:schemeClr val="bg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dirty="0"/>
              <a:t>Mölndal-Härryda-(Djurstensvägen)</a:t>
            </a:r>
          </a:p>
          <a:p>
            <a:pPr lvl="1"/>
            <a:r>
              <a:rPr lang="sv-SE" dirty="0"/>
              <a:t>1 hållplats</a:t>
            </a:r>
          </a:p>
          <a:p>
            <a:pPr lvl="1"/>
            <a:r>
              <a:rPr lang="sv-SE" dirty="0"/>
              <a:t>Kriterium: Sluthållplats precis utanför gränsen</a:t>
            </a:r>
          </a:p>
          <a:p>
            <a:r>
              <a:rPr lang="sv-SE" dirty="0"/>
              <a:t>Göteborg-Kungsbacka (Snipen)</a:t>
            </a:r>
          </a:p>
          <a:p>
            <a:pPr lvl="1"/>
            <a:r>
              <a:rPr lang="sv-SE" dirty="0"/>
              <a:t>6 hållplatser</a:t>
            </a:r>
          </a:p>
          <a:p>
            <a:pPr lvl="1"/>
            <a:r>
              <a:rPr lang="sv-SE" dirty="0"/>
              <a:t>Sluthållplats precis utanför gränsen</a:t>
            </a:r>
          </a:p>
          <a:p>
            <a:r>
              <a:rPr lang="sv-SE" dirty="0"/>
              <a:t>Kungsbacka/Mark – Halland (Varberg) </a:t>
            </a:r>
          </a:p>
          <a:p>
            <a:pPr lvl="1"/>
            <a:r>
              <a:rPr lang="sv-SE" dirty="0"/>
              <a:t>Flera hållplatser</a:t>
            </a:r>
          </a:p>
          <a:p>
            <a:pPr lvl="1"/>
            <a:r>
              <a:rPr lang="sv-SE" dirty="0"/>
              <a:t>Överskridande länstrafik</a:t>
            </a:r>
          </a:p>
          <a:p>
            <a:endParaRPr lang="sv-SE" dirty="0"/>
          </a:p>
        </p:txBody>
      </p:sp>
    </p:spTree>
    <p:extLst>
      <p:ext uri="{BB962C8B-B14F-4D97-AF65-F5344CB8AC3E}">
        <p14:creationId xmlns:p14="http://schemas.microsoft.com/office/powerpoint/2010/main" val="309404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2AE41235-A6AA-4C42-89E0-1BF7E1C206BF}"/>
              </a:ext>
            </a:extLst>
          </p:cNvPr>
          <p:cNvSpPr>
            <a:spLocks noGrp="1"/>
          </p:cNvSpPr>
          <p:nvPr>
            <p:ph type="body" sz="quarter" idx="13"/>
          </p:nvPr>
        </p:nvSpPr>
        <p:spPr/>
        <p:txBody>
          <a:bodyPr/>
          <a:lstStyle/>
          <a:p>
            <a:r>
              <a:rPr lang="sv-SE" dirty="0"/>
              <a:t>Resandeförändringar</a:t>
            </a:r>
          </a:p>
          <a:p>
            <a:endParaRPr lang="sv-SE" dirty="0"/>
          </a:p>
        </p:txBody>
      </p:sp>
      <p:sp>
        <p:nvSpPr>
          <p:cNvPr id="3" name="Platshållare för text 2">
            <a:extLst>
              <a:ext uri="{FF2B5EF4-FFF2-40B4-BE49-F238E27FC236}">
                <a16:creationId xmlns:a16="http://schemas.microsoft.com/office/drawing/2014/main" id="{B0A7E002-F890-404B-B0EC-4EEE6BD2F8A8}"/>
              </a:ext>
            </a:extLst>
          </p:cNvPr>
          <p:cNvSpPr>
            <a:spLocks noGrp="1"/>
          </p:cNvSpPr>
          <p:nvPr>
            <p:ph type="body" sz="quarter" idx="14"/>
          </p:nvPr>
        </p:nvSpPr>
        <p:spPr/>
        <p:txBody>
          <a:bodyPr/>
          <a:lstStyle/>
          <a:p>
            <a:r>
              <a:rPr lang="sv-SE" dirty="0"/>
              <a:t>Resandeströmmar kommer att ökas och förändras över tid. </a:t>
            </a:r>
          </a:p>
          <a:p>
            <a:r>
              <a:rPr lang="sv-SE" dirty="0"/>
              <a:t>Någon generell resandeförändring sker inte dag 1 vid införandet av Tre zoner. </a:t>
            </a:r>
          </a:p>
          <a:p>
            <a:r>
              <a:rPr lang="sv-SE" dirty="0"/>
              <a:t>Det kan finnas specifika områden och linjer som påverkas dag 1, översyn av detta kommer att göras. </a:t>
            </a:r>
          </a:p>
          <a:p>
            <a:r>
              <a:rPr lang="sv-SE" dirty="0"/>
              <a:t>Resandeförändringar som sker över tid tas om hand inom ordinarie trafikplaner.</a:t>
            </a:r>
          </a:p>
          <a:p>
            <a:endParaRPr lang="sv-SE" dirty="0"/>
          </a:p>
        </p:txBody>
      </p:sp>
    </p:spTree>
    <p:extLst>
      <p:ext uri="{BB962C8B-B14F-4D97-AF65-F5344CB8AC3E}">
        <p14:creationId xmlns:p14="http://schemas.microsoft.com/office/powerpoint/2010/main" val="3817210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14054D8-FBD3-43B4-BFC1-9F4D4AA51AD0}"/>
              </a:ext>
            </a:extLst>
          </p:cNvPr>
          <p:cNvSpPr>
            <a:spLocks noGrp="1"/>
          </p:cNvSpPr>
          <p:nvPr>
            <p:ph type="body" sz="quarter" idx="13"/>
          </p:nvPr>
        </p:nvSpPr>
        <p:spPr/>
        <p:txBody>
          <a:bodyPr/>
          <a:lstStyle/>
          <a:p>
            <a:r>
              <a:rPr lang="sv-SE" dirty="0"/>
              <a:t>Dialogprocessen</a:t>
            </a:r>
          </a:p>
        </p:txBody>
      </p:sp>
      <p:sp>
        <p:nvSpPr>
          <p:cNvPr id="3" name="Platshållare för text 2">
            <a:extLst>
              <a:ext uri="{FF2B5EF4-FFF2-40B4-BE49-F238E27FC236}">
                <a16:creationId xmlns:a16="http://schemas.microsoft.com/office/drawing/2014/main" id="{698A619E-D6E2-43E6-B41C-20652BC8A4AD}"/>
              </a:ext>
            </a:extLst>
          </p:cNvPr>
          <p:cNvSpPr>
            <a:spLocks noGrp="1"/>
          </p:cNvSpPr>
          <p:nvPr>
            <p:ph type="body" sz="quarter" idx="14"/>
          </p:nvPr>
        </p:nvSpPr>
        <p:spPr>
          <a:xfrm>
            <a:off x="471243" y="1199502"/>
            <a:ext cx="7019803" cy="3221506"/>
          </a:xfrm>
        </p:spPr>
        <p:txBody>
          <a:bodyPr>
            <a:normAutofit fontScale="92500" lnSpcReduction="20000"/>
          </a:bodyPr>
          <a:lstStyle/>
          <a:p>
            <a:r>
              <a:rPr lang="sv-SE" dirty="0"/>
              <a:t>Strategier/ principer och priser är en fråga för kollektivtrafiknämnden att besluta om.</a:t>
            </a:r>
          </a:p>
          <a:p>
            <a:r>
              <a:rPr lang="sv-SE" dirty="0"/>
              <a:t>Utformning och genomförande är upp till Västtrafik att besluta om. </a:t>
            </a:r>
          </a:p>
          <a:p>
            <a:r>
              <a:rPr lang="sv-SE" dirty="0"/>
              <a:t>Fram tills beslut i Västtrafiks styrelse och kollektivtrafiknämnden i september 2019 kan </a:t>
            </a:r>
            <a:r>
              <a:rPr lang="sv-SE" b="1" dirty="0"/>
              <a:t>synpunkter</a:t>
            </a:r>
            <a:r>
              <a:rPr lang="sv-SE" dirty="0"/>
              <a:t> mottas på principerna för biljettsortimentet .</a:t>
            </a:r>
          </a:p>
          <a:p>
            <a:r>
              <a:rPr lang="sv-SE" dirty="0"/>
              <a:t>Tre zoner och genomförandeplanen, principer för biljettsortiment och faktiska priser kommer inte komma ut på </a:t>
            </a:r>
            <a:r>
              <a:rPr lang="sv-SE" b="1" dirty="0"/>
              <a:t>samråd</a:t>
            </a:r>
            <a:r>
              <a:rPr lang="sv-SE" dirty="0"/>
              <a:t>. </a:t>
            </a:r>
          </a:p>
          <a:p>
            <a:r>
              <a:rPr lang="sv-SE" dirty="0"/>
              <a:t>Västtrafik vill endast fånga upp viktiga kommunala diskussioner och knäckfrågor kopplat till Tre zoner, beslutsmandatet ligger hos Västtrafik, men smart input mottas gärna! </a:t>
            </a:r>
          </a:p>
          <a:p>
            <a:endParaRPr lang="sv-SE" dirty="0"/>
          </a:p>
          <a:p>
            <a:endParaRPr lang="sv-SE" dirty="0"/>
          </a:p>
        </p:txBody>
      </p:sp>
    </p:spTree>
    <p:extLst>
      <p:ext uri="{BB962C8B-B14F-4D97-AF65-F5344CB8AC3E}">
        <p14:creationId xmlns:p14="http://schemas.microsoft.com/office/powerpoint/2010/main" val="860002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55AD8D6-9CA9-4D01-8184-D722139461B0}"/>
              </a:ext>
            </a:extLst>
          </p:cNvPr>
          <p:cNvSpPr>
            <a:spLocks noGrp="1"/>
          </p:cNvSpPr>
          <p:nvPr>
            <p:ph type="body" sz="quarter" idx="13"/>
          </p:nvPr>
        </p:nvSpPr>
        <p:spPr/>
        <p:txBody>
          <a:bodyPr/>
          <a:lstStyle/>
          <a:p>
            <a:r>
              <a:rPr lang="sv-SE" dirty="0"/>
              <a:t>Diskussionsfrågor</a:t>
            </a:r>
          </a:p>
        </p:txBody>
      </p:sp>
      <p:sp>
        <p:nvSpPr>
          <p:cNvPr id="3" name="Platshållare för text 2">
            <a:extLst>
              <a:ext uri="{FF2B5EF4-FFF2-40B4-BE49-F238E27FC236}">
                <a16:creationId xmlns:a16="http://schemas.microsoft.com/office/drawing/2014/main" id="{4CF3907A-E932-46F0-AFE3-C8765F1D2941}"/>
              </a:ext>
            </a:extLst>
          </p:cNvPr>
          <p:cNvSpPr>
            <a:spLocks noGrp="1"/>
          </p:cNvSpPr>
          <p:nvPr>
            <p:ph type="body" sz="quarter" idx="14"/>
          </p:nvPr>
        </p:nvSpPr>
        <p:spPr/>
        <p:txBody>
          <a:bodyPr/>
          <a:lstStyle/>
          <a:p>
            <a:pPr lvl="0"/>
            <a:r>
              <a:rPr lang="sv-SE" dirty="0"/>
              <a:t>Vad ser ni som de största fördelarna med ett mer renodlat prissortiment? </a:t>
            </a:r>
          </a:p>
          <a:p>
            <a:pPr lvl="1"/>
            <a:r>
              <a:rPr lang="sv-SE" dirty="0"/>
              <a:t>Finns det några nackdelar? </a:t>
            </a:r>
          </a:p>
          <a:p>
            <a:pPr lvl="0"/>
            <a:r>
              <a:rPr lang="sv-SE" dirty="0"/>
              <a:t>Vad är viktigt att tänka på ur kommunal synvinkel vad gäller lösningar för subvention? </a:t>
            </a:r>
          </a:p>
          <a:p>
            <a:pPr lvl="0"/>
            <a:r>
              <a:rPr lang="sv-SE" dirty="0"/>
              <a:t>Vad ser ni som det viktigaste frågorna ur kommunal synvinkel att få fördjupad information om framöver? </a:t>
            </a:r>
          </a:p>
          <a:p>
            <a:endParaRPr lang="sv-SE" dirty="0"/>
          </a:p>
        </p:txBody>
      </p:sp>
    </p:spTree>
    <p:extLst>
      <p:ext uri="{BB962C8B-B14F-4D97-AF65-F5344CB8AC3E}">
        <p14:creationId xmlns:p14="http://schemas.microsoft.com/office/powerpoint/2010/main" val="1526783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1C103DC-100B-427D-84B1-FA74D9D2A2B5}"/>
              </a:ext>
            </a:extLst>
          </p:cNvPr>
          <p:cNvSpPr>
            <a:spLocks noGrp="1"/>
          </p:cNvSpPr>
          <p:nvPr>
            <p:ph type="ctrTitle"/>
          </p:nvPr>
        </p:nvSpPr>
        <p:spPr/>
        <p:txBody>
          <a:bodyPr/>
          <a:lstStyle/>
          <a:p>
            <a:r>
              <a:rPr lang="sv-SE" dirty="0"/>
              <a:t>Tack!</a:t>
            </a:r>
            <a:br>
              <a:rPr lang="sv-SE" dirty="0"/>
            </a:br>
            <a:endParaRPr lang="sv-SE" dirty="0"/>
          </a:p>
        </p:txBody>
      </p:sp>
    </p:spTree>
    <p:extLst>
      <p:ext uri="{BB962C8B-B14F-4D97-AF65-F5344CB8AC3E}">
        <p14:creationId xmlns:p14="http://schemas.microsoft.com/office/powerpoint/2010/main" val="1508450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8E78D8B4-D602-412E-A621-52CCB45D94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1558" y="0"/>
            <a:ext cx="4680883" cy="5143500"/>
          </a:xfrm>
          <a:prstGeom prst="rect">
            <a:avLst/>
          </a:prstGeom>
        </p:spPr>
      </p:pic>
    </p:spTree>
    <p:extLst>
      <p:ext uri="{BB962C8B-B14F-4D97-AF65-F5344CB8AC3E}">
        <p14:creationId xmlns:p14="http://schemas.microsoft.com/office/powerpoint/2010/main" val="1373418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p:txBody>
          <a:bodyPr/>
          <a:lstStyle/>
          <a:p>
            <a:r>
              <a:rPr lang="sv-SE" dirty="0"/>
              <a:t>Uppdrag</a:t>
            </a:r>
          </a:p>
          <a:p>
            <a:endParaRPr lang="sv-SE" dirty="0"/>
          </a:p>
        </p:txBody>
      </p:sp>
      <p:sp>
        <p:nvSpPr>
          <p:cNvPr id="3" name="Platshållare för text 2"/>
          <p:cNvSpPr>
            <a:spLocks noGrp="1"/>
          </p:cNvSpPr>
          <p:nvPr>
            <p:ph type="body" sz="quarter" idx="14"/>
          </p:nvPr>
        </p:nvSpPr>
        <p:spPr/>
        <p:txBody>
          <a:bodyPr/>
          <a:lstStyle/>
          <a:p>
            <a:pPr marL="285750" indent="-285750">
              <a:buFont typeface="Arial" panose="020B0604020202020204" pitchFamily="34" charset="0"/>
              <a:buChar char="•"/>
            </a:pPr>
            <a:r>
              <a:rPr lang="sv-SE" dirty="0"/>
              <a:t>Inför tre zoner tidigast hösten 2020</a:t>
            </a:r>
          </a:p>
          <a:p>
            <a:pPr marL="285750" indent="-285750">
              <a:buFont typeface="Arial" panose="020B0604020202020204" pitchFamily="34" charset="0"/>
              <a:buChar char="•"/>
            </a:pPr>
            <a:r>
              <a:rPr lang="sv-SE" dirty="0"/>
              <a:t>Plan för införande klar april 2019</a:t>
            </a:r>
          </a:p>
          <a:p>
            <a:endParaRPr lang="sv-SE" dirty="0"/>
          </a:p>
        </p:txBody>
      </p:sp>
      <p:pic>
        <p:nvPicPr>
          <p:cNvPr id="4" name="Bildobjekt 3">
            <a:extLst>
              <a:ext uri="{FF2B5EF4-FFF2-40B4-BE49-F238E27FC236}">
                <a16:creationId xmlns:a16="http://schemas.microsoft.com/office/drawing/2014/main" id="{ADFBEF37-6764-4060-B20A-472BD67499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4742" y="532788"/>
            <a:ext cx="3555953" cy="3944700"/>
          </a:xfrm>
          <a:prstGeom prst="rect">
            <a:avLst/>
          </a:prstGeom>
        </p:spPr>
      </p:pic>
    </p:spTree>
    <p:extLst>
      <p:ext uri="{BB962C8B-B14F-4D97-AF65-F5344CB8AC3E}">
        <p14:creationId xmlns:p14="http://schemas.microsoft.com/office/powerpoint/2010/main" val="38528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C625338A-EEBD-4F8F-846D-68020A728123}"/>
              </a:ext>
            </a:extLst>
          </p:cNvPr>
          <p:cNvSpPr>
            <a:spLocks noGrp="1"/>
          </p:cNvSpPr>
          <p:nvPr>
            <p:ph type="body" sz="quarter" idx="13"/>
          </p:nvPr>
        </p:nvSpPr>
        <p:spPr/>
        <p:txBody>
          <a:bodyPr/>
          <a:lstStyle/>
          <a:p>
            <a:r>
              <a:rPr lang="sv-SE" dirty="0"/>
              <a:t>Sammanfattning av beslut om ny zonindelning</a:t>
            </a:r>
          </a:p>
        </p:txBody>
      </p:sp>
      <p:sp>
        <p:nvSpPr>
          <p:cNvPr id="3" name="Platshållare för text 2">
            <a:extLst>
              <a:ext uri="{FF2B5EF4-FFF2-40B4-BE49-F238E27FC236}">
                <a16:creationId xmlns:a16="http://schemas.microsoft.com/office/drawing/2014/main" id="{7312B310-DD3C-4E16-89C4-038E3DBC5346}"/>
              </a:ext>
            </a:extLst>
          </p:cNvPr>
          <p:cNvSpPr>
            <a:spLocks noGrp="1"/>
          </p:cNvSpPr>
          <p:nvPr>
            <p:ph type="body" sz="quarter" idx="14"/>
          </p:nvPr>
        </p:nvSpPr>
        <p:spPr>
          <a:xfrm>
            <a:off x="708319" y="1199502"/>
            <a:ext cx="7703844" cy="2901899"/>
          </a:xfrm>
        </p:spPr>
        <p:txBody>
          <a:bodyPr/>
          <a:lstStyle/>
          <a:p>
            <a:pPr marL="285750" indent="-285750">
              <a:buFont typeface="Arial" panose="020B0604020202020204" pitchFamily="34" charset="0"/>
              <a:buChar char="•"/>
            </a:pPr>
            <a:r>
              <a:rPr lang="sv-SE" dirty="0"/>
              <a:t>Ny zonindelning behövs för att skapa bättre förutsättningar för kunder att enkelt välja, köpa och resa med sin biljett.</a:t>
            </a:r>
          </a:p>
          <a:p>
            <a:pPr marL="285750" indent="-285750">
              <a:buFont typeface="Arial" panose="020B0604020202020204" pitchFamily="34" charset="0"/>
              <a:buChar char="•"/>
            </a:pPr>
            <a:r>
              <a:rPr lang="sv-SE" dirty="0"/>
              <a:t>Ny zonindelning behövs för att utveckla ett enklare biljettsystem utan check-ut.</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t>Renodla grundsortimentet till enkelbiljett, periodbiljetter samt 1- och 3-dygnsbiljetter för samtliga zoner.</a:t>
            </a:r>
          </a:p>
          <a:p>
            <a:pPr marL="285750" indent="-285750">
              <a:buFont typeface="Arial" panose="020B0604020202020204" pitchFamily="34" charset="0"/>
              <a:buChar char="•"/>
            </a:pPr>
            <a:r>
              <a:rPr lang="sv-SE" dirty="0"/>
              <a:t>De flesta specialbiljetter tas bort.</a:t>
            </a:r>
          </a:p>
          <a:p>
            <a:pPr marL="285750" indent="-285750">
              <a:buFont typeface="Arial" panose="020B0604020202020204" pitchFamily="34" charset="0"/>
              <a:buChar char="•"/>
            </a:pPr>
            <a:r>
              <a:rPr lang="sv-SE" dirty="0"/>
              <a:t>Tätortsbiljett finns för Borås, </a:t>
            </a:r>
            <a:r>
              <a:rPr lang="sv-SE" dirty="0" err="1"/>
              <a:t>ToV</a:t>
            </a:r>
            <a:r>
              <a:rPr lang="sv-SE" dirty="0"/>
              <a:t>, Skövde och Uddevalla (30 och 90 dagar).</a:t>
            </a:r>
          </a:p>
        </p:txBody>
      </p:sp>
    </p:spTree>
    <p:extLst>
      <p:ext uri="{BB962C8B-B14F-4D97-AF65-F5344CB8AC3E}">
        <p14:creationId xmlns:p14="http://schemas.microsoft.com/office/powerpoint/2010/main" val="1102525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p:txBody>
          <a:bodyPr/>
          <a:lstStyle/>
          <a:p>
            <a:r>
              <a:rPr lang="sv-SE" dirty="0"/>
              <a:t>Översikt innehåll</a:t>
            </a:r>
          </a:p>
        </p:txBody>
      </p:sp>
      <p:sp>
        <p:nvSpPr>
          <p:cNvPr id="4" name="Alternativ process 3">
            <a:extLst>
              <a:ext uri="{FF2B5EF4-FFF2-40B4-BE49-F238E27FC236}">
                <a16:creationId xmlns:a16="http://schemas.microsoft.com/office/drawing/2014/main" id="{88ADED6C-3DB9-5D4E-8EAB-393BC1DCAC6B}"/>
              </a:ext>
            </a:extLst>
          </p:cNvPr>
          <p:cNvSpPr/>
          <p:nvPr/>
        </p:nvSpPr>
        <p:spPr>
          <a:xfrm>
            <a:off x="704134" y="1323248"/>
            <a:ext cx="1554480" cy="802640"/>
          </a:xfrm>
          <a:prstGeom prst="flowChartAlternateProcess">
            <a:avLst/>
          </a:prstGeom>
          <a:solidFill>
            <a:schemeClr val="accent4"/>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457200" eaLnBrk="1" fontAlgn="auto" latinLnBrk="0" hangingPunct="1">
              <a:lnSpc>
                <a:spcPct val="100000"/>
              </a:lnSpc>
              <a:spcBef>
                <a:spcPts val="0"/>
              </a:spcBef>
              <a:spcAft>
                <a:spcPts val="0"/>
              </a:spcAft>
              <a:buClrTx/>
              <a:buSzTx/>
              <a:buFontTx/>
              <a:buNone/>
              <a:tabLst/>
            </a:pPr>
            <a:r>
              <a:rPr kumimoji="0" lang="sv-SE" sz="1600" b="0" i="0" u="none" strike="noStrike" kern="0" cap="none" spc="0" normalizeH="0" baseline="0" noProof="0" dirty="0">
                <a:ln>
                  <a:noFill/>
                </a:ln>
                <a:solidFill>
                  <a:schemeClr val="accent1"/>
                </a:solidFill>
                <a:effectLst/>
                <a:uLnTx/>
                <a:uFillTx/>
                <a:ea typeface="+mn-ea"/>
                <a:cs typeface="+mn-cs"/>
              </a:rPr>
              <a:t>Priser och affärsregler</a:t>
            </a:r>
          </a:p>
        </p:txBody>
      </p:sp>
      <p:sp>
        <p:nvSpPr>
          <p:cNvPr id="5" name="Alternativ process 4">
            <a:extLst>
              <a:ext uri="{FF2B5EF4-FFF2-40B4-BE49-F238E27FC236}">
                <a16:creationId xmlns:a16="http://schemas.microsoft.com/office/drawing/2014/main" id="{129CAD0E-432B-614C-AB3A-7DB20FA268DA}"/>
              </a:ext>
            </a:extLst>
          </p:cNvPr>
          <p:cNvSpPr/>
          <p:nvPr/>
        </p:nvSpPr>
        <p:spPr>
          <a:xfrm>
            <a:off x="704134" y="3302390"/>
            <a:ext cx="3242415" cy="802640"/>
          </a:xfrm>
          <a:prstGeom prst="flowChartAlternateProcess">
            <a:avLst/>
          </a:prstGeom>
          <a:solidFill>
            <a:schemeClr val="accent4"/>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457200" eaLnBrk="1" fontAlgn="auto" latinLnBrk="0" hangingPunct="1">
              <a:lnSpc>
                <a:spcPct val="100000"/>
              </a:lnSpc>
              <a:spcBef>
                <a:spcPts val="0"/>
              </a:spcBef>
              <a:spcAft>
                <a:spcPts val="0"/>
              </a:spcAft>
              <a:buClrTx/>
              <a:buSzTx/>
              <a:buFontTx/>
              <a:buNone/>
              <a:tabLst/>
            </a:pPr>
            <a:r>
              <a:rPr kumimoji="0" lang="sv-SE" sz="1600" b="0" i="0" u="none" strike="noStrike" kern="0" cap="none" spc="0" normalizeH="0" baseline="0" noProof="0" dirty="0">
                <a:ln>
                  <a:noFill/>
                </a:ln>
                <a:solidFill>
                  <a:schemeClr val="accent1"/>
                </a:solidFill>
                <a:effectLst/>
                <a:uLnTx/>
                <a:uFillTx/>
                <a:ea typeface="+mn-ea"/>
                <a:cs typeface="+mn-cs"/>
              </a:rPr>
              <a:t>Kommunernas tillköp </a:t>
            </a:r>
          </a:p>
          <a:p>
            <a:pPr marL="0" marR="0" indent="0" algn="ctr" defTabSz="457200" eaLnBrk="1" fontAlgn="auto" latinLnBrk="0" hangingPunct="1">
              <a:lnSpc>
                <a:spcPct val="100000"/>
              </a:lnSpc>
              <a:spcBef>
                <a:spcPts val="0"/>
              </a:spcBef>
              <a:spcAft>
                <a:spcPts val="0"/>
              </a:spcAft>
              <a:buClrTx/>
              <a:buSzTx/>
              <a:buFontTx/>
              <a:buNone/>
              <a:tabLst/>
            </a:pPr>
            <a:r>
              <a:rPr kumimoji="0" lang="sv-SE" sz="1600" b="0" i="0" u="none" strike="noStrike" kern="0" cap="none" spc="0" normalizeH="0" baseline="0" noProof="0" dirty="0">
                <a:ln>
                  <a:noFill/>
                </a:ln>
                <a:solidFill>
                  <a:schemeClr val="accent1"/>
                </a:solidFill>
                <a:effectLst/>
                <a:uLnTx/>
                <a:uFillTx/>
                <a:ea typeface="+mn-ea"/>
                <a:cs typeface="+mn-cs"/>
              </a:rPr>
              <a:t>(skol &amp; seniorkort)</a:t>
            </a:r>
          </a:p>
        </p:txBody>
      </p:sp>
      <p:sp>
        <p:nvSpPr>
          <p:cNvPr id="6" name="Alternativ process 5">
            <a:extLst>
              <a:ext uri="{FF2B5EF4-FFF2-40B4-BE49-F238E27FC236}">
                <a16:creationId xmlns:a16="http://schemas.microsoft.com/office/drawing/2014/main" id="{3197D532-32E9-604D-9C31-8F6D7C05447B}"/>
              </a:ext>
            </a:extLst>
          </p:cNvPr>
          <p:cNvSpPr/>
          <p:nvPr/>
        </p:nvSpPr>
        <p:spPr>
          <a:xfrm>
            <a:off x="6756399" y="2219686"/>
            <a:ext cx="1754673" cy="1010996"/>
          </a:xfrm>
          <a:prstGeom prst="flowChartAlternateProcess">
            <a:avLst/>
          </a:prstGeom>
          <a:solidFill>
            <a:schemeClr val="accent4"/>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457200" eaLnBrk="1" fontAlgn="auto" latinLnBrk="0" hangingPunct="1">
              <a:lnSpc>
                <a:spcPct val="100000"/>
              </a:lnSpc>
              <a:spcBef>
                <a:spcPts val="0"/>
              </a:spcBef>
              <a:spcAft>
                <a:spcPts val="0"/>
              </a:spcAft>
              <a:buClrTx/>
              <a:buSzTx/>
              <a:buFontTx/>
              <a:buNone/>
              <a:tabLst/>
            </a:pPr>
            <a:r>
              <a:rPr kumimoji="0" lang="sv-SE" sz="1600" b="0" i="0" u="none" strike="noStrike" kern="0" cap="none" spc="0" normalizeH="0" baseline="0" noProof="0" dirty="0">
                <a:ln>
                  <a:noFill/>
                </a:ln>
                <a:solidFill>
                  <a:schemeClr val="accent1"/>
                </a:solidFill>
                <a:effectLst/>
                <a:uLnTx/>
                <a:uFillTx/>
                <a:ea typeface="+mn-ea"/>
                <a:cs typeface="+mn-cs"/>
              </a:rPr>
              <a:t>Uppdatering tekniska system</a:t>
            </a:r>
          </a:p>
        </p:txBody>
      </p:sp>
      <p:sp>
        <p:nvSpPr>
          <p:cNvPr id="7" name="Alternativ process 6">
            <a:extLst>
              <a:ext uri="{FF2B5EF4-FFF2-40B4-BE49-F238E27FC236}">
                <a16:creationId xmlns:a16="http://schemas.microsoft.com/office/drawing/2014/main" id="{DB52EEE7-72AC-9245-A40C-D240E20BC32D}"/>
              </a:ext>
            </a:extLst>
          </p:cNvPr>
          <p:cNvSpPr/>
          <p:nvPr/>
        </p:nvSpPr>
        <p:spPr>
          <a:xfrm>
            <a:off x="704134" y="2204442"/>
            <a:ext cx="1710773" cy="1010996"/>
          </a:xfrm>
          <a:prstGeom prst="flowChartAlternateProcess">
            <a:avLst/>
          </a:prstGeom>
          <a:solidFill>
            <a:schemeClr val="accent4"/>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457200" eaLnBrk="1" fontAlgn="auto" latinLnBrk="0" hangingPunct="1">
              <a:lnSpc>
                <a:spcPct val="100000"/>
              </a:lnSpc>
              <a:spcBef>
                <a:spcPts val="0"/>
              </a:spcBef>
              <a:spcAft>
                <a:spcPts val="0"/>
              </a:spcAft>
              <a:buClrTx/>
              <a:buSzTx/>
              <a:buFontTx/>
              <a:buNone/>
              <a:tabLst/>
            </a:pPr>
            <a:r>
              <a:rPr kumimoji="0" lang="sv-SE" sz="1600" b="0" i="0" u="none" strike="noStrike" kern="0" cap="none" spc="0" normalizeH="0" baseline="0" noProof="0" dirty="0">
                <a:ln>
                  <a:noFill/>
                </a:ln>
                <a:solidFill>
                  <a:schemeClr val="accent1"/>
                </a:solidFill>
                <a:effectLst/>
                <a:uLnTx/>
                <a:uFillTx/>
                <a:ea typeface="+mn-ea"/>
                <a:cs typeface="+mn-cs"/>
              </a:rPr>
              <a:t>Gränser (t.ex. </a:t>
            </a:r>
            <a:r>
              <a:rPr kumimoji="0" lang="sv-SE" sz="1600" b="0" i="0" u="none" strike="noStrike" kern="0" cap="none" spc="0" normalizeH="0" baseline="0" noProof="0" dirty="0" err="1">
                <a:ln>
                  <a:noFill/>
                </a:ln>
                <a:solidFill>
                  <a:schemeClr val="accent1"/>
                </a:solidFill>
                <a:effectLst/>
                <a:uLnTx/>
                <a:uFillTx/>
                <a:ea typeface="+mn-ea"/>
                <a:cs typeface="+mn-cs"/>
              </a:rPr>
              <a:t>omlottzoner</a:t>
            </a:r>
            <a:r>
              <a:rPr kumimoji="0" lang="sv-SE" sz="1600" b="0" i="0" u="none" strike="noStrike" kern="0" cap="none" spc="0" normalizeH="0" baseline="0" noProof="0" dirty="0">
                <a:ln>
                  <a:noFill/>
                </a:ln>
                <a:solidFill>
                  <a:schemeClr val="accent1"/>
                </a:solidFill>
                <a:effectLst/>
                <a:uLnTx/>
                <a:uFillTx/>
                <a:ea typeface="+mn-ea"/>
                <a:cs typeface="+mn-cs"/>
              </a:rPr>
              <a:t>)</a:t>
            </a:r>
          </a:p>
        </p:txBody>
      </p:sp>
      <p:sp>
        <p:nvSpPr>
          <p:cNvPr id="8" name="Alternativ process 7">
            <a:extLst>
              <a:ext uri="{FF2B5EF4-FFF2-40B4-BE49-F238E27FC236}">
                <a16:creationId xmlns:a16="http://schemas.microsoft.com/office/drawing/2014/main" id="{6E644144-3BF9-7447-8E53-DB7B0B652DC2}"/>
              </a:ext>
            </a:extLst>
          </p:cNvPr>
          <p:cNvSpPr/>
          <p:nvPr/>
        </p:nvSpPr>
        <p:spPr>
          <a:xfrm>
            <a:off x="4516114" y="2215100"/>
            <a:ext cx="2133719" cy="1010996"/>
          </a:xfrm>
          <a:prstGeom prst="flowChartAlternateProcess">
            <a:avLst/>
          </a:prstGeom>
          <a:solidFill>
            <a:schemeClr val="accent4"/>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457200" eaLnBrk="1" fontAlgn="auto" latinLnBrk="0" hangingPunct="1">
              <a:lnSpc>
                <a:spcPct val="100000"/>
              </a:lnSpc>
              <a:spcBef>
                <a:spcPts val="0"/>
              </a:spcBef>
              <a:spcAft>
                <a:spcPts val="0"/>
              </a:spcAft>
              <a:buClrTx/>
              <a:buSzTx/>
              <a:buFontTx/>
              <a:buNone/>
              <a:tabLst/>
            </a:pPr>
            <a:r>
              <a:rPr kumimoji="0" lang="sv-SE" sz="1600" b="0" i="0" u="none" strike="noStrike" kern="0" cap="none" spc="0" normalizeH="0" baseline="0" noProof="0" dirty="0">
                <a:ln>
                  <a:noFill/>
                </a:ln>
                <a:solidFill>
                  <a:schemeClr val="accent1"/>
                </a:solidFill>
                <a:effectLst/>
                <a:uLnTx/>
                <a:uFillTx/>
                <a:ea typeface="+mn-ea"/>
                <a:cs typeface="+mn-cs"/>
              </a:rPr>
              <a:t>Kommunikation kunder/ partners/ kommuner</a:t>
            </a:r>
          </a:p>
        </p:txBody>
      </p:sp>
      <p:sp>
        <p:nvSpPr>
          <p:cNvPr id="9" name="Alternativ process 8">
            <a:extLst>
              <a:ext uri="{FF2B5EF4-FFF2-40B4-BE49-F238E27FC236}">
                <a16:creationId xmlns:a16="http://schemas.microsoft.com/office/drawing/2014/main" id="{7A6A3E4B-D981-C046-87BA-7402687D20A4}"/>
              </a:ext>
            </a:extLst>
          </p:cNvPr>
          <p:cNvSpPr/>
          <p:nvPr/>
        </p:nvSpPr>
        <p:spPr>
          <a:xfrm>
            <a:off x="6649833" y="1323248"/>
            <a:ext cx="1861240" cy="802640"/>
          </a:xfrm>
          <a:prstGeom prst="flowChartAlternateProcess">
            <a:avLst/>
          </a:prstGeom>
          <a:solidFill>
            <a:schemeClr val="accent4"/>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457200" eaLnBrk="1" fontAlgn="auto" latinLnBrk="0" hangingPunct="1">
              <a:lnSpc>
                <a:spcPct val="100000"/>
              </a:lnSpc>
              <a:spcBef>
                <a:spcPts val="0"/>
              </a:spcBef>
              <a:spcAft>
                <a:spcPts val="0"/>
              </a:spcAft>
              <a:buClrTx/>
              <a:buSzTx/>
              <a:buFontTx/>
              <a:buNone/>
              <a:tabLst/>
            </a:pPr>
            <a:r>
              <a:rPr kumimoji="0" lang="sv-SE" sz="1600" b="0" i="0" u="none" strike="noStrike" kern="0" cap="none" spc="0" normalizeH="0" baseline="0" noProof="0" dirty="0">
                <a:ln>
                  <a:noFill/>
                </a:ln>
                <a:solidFill>
                  <a:schemeClr val="accent1"/>
                </a:solidFill>
                <a:effectLst/>
                <a:uLnTx/>
                <a:uFillTx/>
                <a:ea typeface="+mn-ea"/>
                <a:cs typeface="+mn-cs"/>
              </a:rPr>
              <a:t>Utbildning</a:t>
            </a:r>
          </a:p>
        </p:txBody>
      </p:sp>
      <p:sp>
        <p:nvSpPr>
          <p:cNvPr id="10" name="Alternativ process 9">
            <a:extLst>
              <a:ext uri="{FF2B5EF4-FFF2-40B4-BE49-F238E27FC236}">
                <a16:creationId xmlns:a16="http://schemas.microsoft.com/office/drawing/2014/main" id="{F1397057-AB33-1143-87AA-F0E1F14A4755}"/>
              </a:ext>
            </a:extLst>
          </p:cNvPr>
          <p:cNvSpPr/>
          <p:nvPr/>
        </p:nvSpPr>
        <p:spPr>
          <a:xfrm>
            <a:off x="4415598" y="1327724"/>
            <a:ext cx="2133718" cy="802640"/>
          </a:xfrm>
          <a:prstGeom prst="flowChartAlternateProcess">
            <a:avLst/>
          </a:prstGeom>
          <a:solidFill>
            <a:schemeClr val="accent4"/>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457200" eaLnBrk="1" fontAlgn="auto" latinLnBrk="0" hangingPunct="1">
              <a:lnSpc>
                <a:spcPct val="100000"/>
              </a:lnSpc>
              <a:spcBef>
                <a:spcPts val="0"/>
              </a:spcBef>
              <a:spcAft>
                <a:spcPts val="0"/>
              </a:spcAft>
              <a:buClrTx/>
              <a:buSzTx/>
              <a:buFontTx/>
              <a:buNone/>
              <a:tabLst/>
            </a:pPr>
            <a:r>
              <a:rPr kumimoji="0" lang="sv-SE" sz="1600" b="0" i="0" u="none" strike="noStrike" kern="0" cap="none" spc="0" normalizeH="0" baseline="0" noProof="0" dirty="0">
                <a:ln>
                  <a:noFill/>
                </a:ln>
                <a:solidFill>
                  <a:schemeClr val="accent1"/>
                </a:solidFill>
                <a:effectLst/>
                <a:uLnTx/>
                <a:uFillTx/>
                <a:ea typeface="+mn-ea"/>
                <a:cs typeface="+mn-cs"/>
              </a:rPr>
              <a:t>Migrering</a:t>
            </a:r>
          </a:p>
        </p:txBody>
      </p:sp>
      <p:sp>
        <p:nvSpPr>
          <p:cNvPr id="11" name="Alternativ process 10">
            <a:extLst>
              <a:ext uri="{FF2B5EF4-FFF2-40B4-BE49-F238E27FC236}">
                <a16:creationId xmlns:a16="http://schemas.microsoft.com/office/drawing/2014/main" id="{EAA1673F-1C53-2E45-A978-4281DCA82CD2}"/>
              </a:ext>
            </a:extLst>
          </p:cNvPr>
          <p:cNvSpPr/>
          <p:nvPr/>
        </p:nvSpPr>
        <p:spPr>
          <a:xfrm>
            <a:off x="4047067" y="3302390"/>
            <a:ext cx="2502249" cy="802640"/>
          </a:xfrm>
          <a:prstGeom prst="flowChartAlternateProcess">
            <a:avLst/>
          </a:prstGeom>
          <a:solidFill>
            <a:schemeClr val="tx1"/>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457200" eaLnBrk="1" fontAlgn="auto" latinLnBrk="0" hangingPunct="1">
              <a:lnSpc>
                <a:spcPct val="100000"/>
              </a:lnSpc>
              <a:spcBef>
                <a:spcPts val="0"/>
              </a:spcBef>
              <a:spcAft>
                <a:spcPts val="0"/>
              </a:spcAft>
              <a:buClrTx/>
              <a:buSzTx/>
              <a:buFontTx/>
              <a:buNone/>
              <a:tabLst/>
            </a:pPr>
            <a:r>
              <a:rPr kumimoji="0" lang="sv-SE" sz="1600" b="0" i="0" u="none" strike="noStrike" kern="0" cap="none" spc="0" normalizeH="0" baseline="0" noProof="0" dirty="0">
                <a:ln>
                  <a:noFill/>
                </a:ln>
                <a:solidFill>
                  <a:schemeClr val="accent1"/>
                </a:solidFill>
                <a:effectLst/>
                <a:uLnTx/>
                <a:uFillTx/>
              </a:rPr>
              <a:t>Lösning för </a:t>
            </a:r>
            <a:r>
              <a:rPr lang="sv-SE" sz="1600" kern="0" dirty="0">
                <a:solidFill>
                  <a:schemeClr val="accent1"/>
                </a:solidFill>
              </a:rPr>
              <a:t>k</a:t>
            </a:r>
            <a:r>
              <a:rPr kumimoji="0" lang="sv-SE" sz="1600" b="0" i="0" u="none" strike="noStrike" kern="0" cap="none" spc="0" normalizeH="0" baseline="0" noProof="0" dirty="0" err="1">
                <a:ln>
                  <a:noFill/>
                </a:ln>
                <a:solidFill>
                  <a:schemeClr val="accent1"/>
                </a:solidFill>
                <a:effectLst/>
                <a:uLnTx/>
                <a:uFillTx/>
              </a:rPr>
              <a:t>ommunal</a:t>
            </a:r>
            <a:r>
              <a:rPr kumimoji="0" lang="sv-SE" sz="1600" b="0" i="0" u="none" strike="noStrike" kern="0" cap="none" spc="0" normalizeH="0" baseline="0" noProof="0" dirty="0">
                <a:ln>
                  <a:noFill/>
                </a:ln>
                <a:solidFill>
                  <a:schemeClr val="accent1"/>
                </a:solidFill>
                <a:effectLst/>
                <a:uLnTx/>
                <a:uFillTx/>
              </a:rPr>
              <a:t> subvention</a:t>
            </a:r>
          </a:p>
        </p:txBody>
      </p:sp>
      <p:sp>
        <p:nvSpPr>
          <p:cNvPr id="12" name="Alternativ process 11">
            <a:extLst>
              <a:ext uri="{FF2B5EF4-FFF2-40B4-BE49-F238E27FC236}">
                <a16:creationId xmlns:a16="http://schemas.microsoft.com/office/drawing/2014/main" id="{64B37650-F1BE-8044-913D-1E9EC2FD6F17}"/>
              </a:ext>
            </a:extLst>
          </p:cNvPr>
          <p:cNvSpPr/>
          <p:nvPr/>
        </p:nvSpPr>
        <p:spPr>
          <a:xfrm>
            <a:off x="6649833" y="3319229"/>
            <a:ext cx="1861240" cy="802640"/>
          </a:xfrm>
          <a:prstGeom prst="flowChartAlternateProcess">
            <a:avLst/>
          </a:prstGeom>
          <a:solidFill>
            <a:schemeClr val="accent4"/>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457200" eaLnBrk="1" fontAlgn="auto" latinLnBrk="0" hangingPunct="1">
              <a:lnSpc>
                <a:spcPct val="100000"/>
              </a:lnSpc>
              <a:spcBef>
                <a:spcPts val="0"/>
              </a:spcBef>
              <a:spcAft>
                <a:spcPts val="0"/>
              </a:spcAft>
              <a:buClrTx/>
              <a:buSzTx/>
              <a:buFontTx/>
              <a:buNone/>
              <a:tabLst/>
            </a:pPr>
            <a:r>
              <a:rPr kumimoji="0" lang="sv-SE" sz="1600" b="0" i="0" u="none" strike="noStrike" kern="0" cap="none" spc="0" normalizeH="0" baseline="0" noProof="0" dirty="0">
                <a:ln>
                  <a:noFill/>
                </a:ln>
                <a:solidFill>
                  <a:schemeClr val="accent1"/>
                </a:solidFill>
                <a:effectLst/>
                <a:uLnTx/>
                <a:uFillTx/>
                <a:ea typeface="+mn-ea"/>
                <a:cs typeface="+mn-cs"/>
              </a:rPr>
              <a:t>”Övrigt”</a:t>
            </a:r>
          </a:p>
        </p:txBody>
      </p:sp>
      <p:sp>
        <p:nvSpPr>
          <p:cNvPr id="13" name="Alternativ process 12">
            <a:extLst>
              <a:ext uri="{FF2B5EF4-FFF2-40B4-BE49-F238E27FC236}">
                <a16:creationId xmlns:a16="http://schemas.microsoft.com/office/drawing/2014/main" id="{B018E991-94A3-A043-B8C3-E6F61C66DFD2}"/>
              </a:ext>
            </a:extLst>
          </p:cNvPr>
          <p:cNvSpPr/>
          <p:nvPr/>
        </p:nvSpPr>
        <p:spPr>
          <a:xfrm>
            <a:off x="2508983" y="2215100"/>
            <a:ext cx="1917901" cy="1010996"/>
          </a:xfrm>
          <a:prstGeom prst="flowChartAlternateProcess">
            <a:avLst/>
          </a:prstGeom>
          <a:solidFill>
            <a:schemeClr val="accent4"/>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457200" eaLnBrk="1" fontAlgn="auto" latinLnBrk="0" hangingPunct="1">
              <a:lnSpc>
                <a:spcPct val="100000"/>
              </a:lnSpc>
              <a:spcBef>
                <a:spcPts val="0"/>
              </a:spcBef>
              <a:spcAft>
                <a:spcPts val="0"/>
              </a:spcAft>
              <a:buClrTx/>
              <a:buSzTx/>
              <a:buFontTx/>
              <a:buNone/>
              <a:tabLst/>
            </a:pPr>
            <a:r>
              <a:rPr kumimoji="0" lang="sv-SE" sz="1600" b="0" i="0" u="none" strike="noStrike" kern="0" cap="none" spc="0" normalizeH="0" baseline="0" noProof="0" dirty="0">
                <a:ln>
                  <a:noFill/>
                </a:ln>
                <a:solidFill>
                  <a:schemeClr val="accent1"/>
                </a:solidFill>
                <a:effectLst/>
                <a:uLnTx/>
                <a:uFillTx/>
                <a:ea typeface="+mn-ea"/>
                <a:cs typeface="+mn-cs"/>
              </a:rPr>
              <a:t>När &amp; anrops-styrd trafik / färdtjänst </a:t>
            </a:r>
          </a:p>
        </p:txBody>
      </p:sp>
      <p:sp>
        <p:nvSpPr>
          <p:cNvPr id="14" name="Alternativ process 13">
            <a:extLst>
              <a:ext uri="{FF2B5EF4-FFF2-40B4-BE49-F238E27FC236}">
                <a16:creationId xmlns:a16="http://schemas.microsoft.com/office/drawing/2014/main" id="{EB4B5D78-D7C1-224F-BA55-EC08977C6A84}"/>
              </a:ext>
            </a:extLst>
          </p:cNvPr>
          <p:cNvSpPr/>
          <p:nvPr/>
        </p:nvSpPr>
        <p:spPr>
          <a:xfrm>
            <a:off x="2357524" y="1333905"/>
            <a:ext cx="1959164" cy="802640"/>
          </a:xfrm>
          <a:prstGeom prst="flowChartAlternateProcess">
            <a:avLst/>
          </a:prstGeom>
          <a:solidFill>
            <a:schemeClr val="accent4"/>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457200" eaLnBrk="1" fontAlgn="auto" latinLnBrk="0" hangingPunct="1">
              <a:lnSpc>
                <a:spcPct val="100000"/>
              </a:lnSpc>
              <a:spcBef>
                <a:spcPts val="0"/>
              </a:spcBef>
              <a:spcAft>
                <a:spcPts val="0"/>
              </a:spcAft>
              <a:buClrTx/>
              <a:buSzTx/>
              <a:buFontTx/>
              <a:buNone/>
              <a:tabLst/>
            </a:pPr>
            <a:r>
              <a:rPr kumimoji="0" lang="sv-SE" sz="1600" b="0" i="0" u="none" strike="noStrike" kern="0" cap="none" spc="0" normalizeH="0" baseline="0" noProof="0" dirty="0">
                <a:ln>
                  <a:noFill/>
                </a:ln>
                <a:solidFill>
                  <a:schemeClr val="accent1"/>
                </a:solidFill>
                <a:effectLst/>
                <a:uLnTx/>
                <a:uFillTx/>
                <a:ea typeface="+mn-ea"/>
                <a:cs typeface="+mn-cs"/>
              </a:rPr>
              <a:t>Biljettsamverkan grannlän</a:t>
            </a:r>
          </a:p>
        </p:txBody>
      </p:sp>
    </p:spTree>
    <p:extLst>
      <p:ext uri="{BB962C8B-B14F-4D97-AF65-F5344CB8AC3E}">
        <p14:creationId xmlns:p14="http://schemas.microsoft.com/office/powerpoint/2010/main" val="173191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p:txBody>
          <a:bodyPr/>
          <a:lstStyle/>
          <a:p>
            <a:r>
              <a:rPr lang="sv-SE" dirty="0"/>
              <a:t>Nytt enkelt biljettsortiment</a:t>
            </a:r>
          </a:p>
        </p:txBody>
      </p:sp>
      <p:pic>
        <p:nvPicPr>
          <p:cNvPr id="11" name="Bildobjekt 10">
            <a:extLst>
              <a:ext uri="{FF2B5EF4-FFF2-40B4-BE49-F238E27FC236}">
                <a16:creationId xmlns:a16="http://schemas.microsoft.com/office/drawing/2014/main" id="{C4D34B4C-0065-4D6B-9581-9FBA586FCC53}"/>
              </a:ext>
            </a:extLst>
          </p:cNvPr>
          <p:cNvPicPr>
            <a:picLocks noChangeAspect="1"/>
          </p:cNvPicPr>
          <p:nvPr/>
        </p:nvPicPr>
        <p:blipFill>
          <a:blip r:embed="rId3"/>
          <a:stretch>
            <a:fillRect/>
          </a:stretch>
        </p:blipFill>
        <p:spPr>
          <a:xfrm>
            <a:off x="0" y="1457417"/>
            <a:ext cx="9144000" cy="2963181"/>
          </a:xfrm>
          <a:prstGeom prst="rect">
            <a:avLst/>
          </a:prstGeom>
        </p:spPr>
      </p:pic>
    </p:spTree>
    <p:extLst>
      <p:ext uri="{BB962C8B-B14F-4D97-AF65-F5344CB8AC3E}">
        <p14:creationId xmlns:p14="http://schemas.microsoft.com/office/powerpoint/2010/main" val="2081474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FD9D9450-D838-4A2E-A045-E0A3F1714825}"/>
              </a:ext>
            </a:extLst>
          </p:cNvPr>
          <p:cNvSpPr>
            <a:spLocks noGrp="1"/>
          </p:cNvSpPr>
          <p:nvPr>
            <p:ph type="body" sz="quarter" idx="13"/>
          </p:nvPr>
        </p:nvSpPr>
        <p:spPr/>
        <p:txBody>
          <a:bodyPr/>
          <a:lstStyle/>
          <a:p>
            <a:r>
              <a:rPr lang="sv-SE" dirty="0"/>
              <a:t>Principer för biljettsortimentet</a:t>
            </a:r>
          </a:p>
        </p:txBody>
      </p:sp>
      <p:sp>
        <p:nvSpPr>
          <p:cNvPr id="3" name="Platshållare för text 2">
            <a:extLst>
              <a:ext uri="{FF2B5EF4-FFF2-40B4-BE49-F238E27FC236}">
                <a16:creationId xmlns:a16="http://schemas.microsoft.com/office/drawing/2014/main" id="{4F976102-FDFA-4C49-AD6B-C84D8B94E2E4}"/>
              </a:ext>
            </a:extLst>
          </p:cNvPr>
          <p:cNvSpPr>
            <a:spLocks noGrp="1"/>
          </p:cNvSpPr>
          <p:nvPr>
            <p:ph type="body" sz="quarter" idx="14"/>
          </p:nvPr>
        </p:nvSpPr>
        <p:spPr/>
        <p:txBody>
          <a:bodyPr>
            <a:normAutofit fontScale="85000" lnSpcReduction="20000"/>
          </a:bodyPr>
          <a:lstStyle/>
          <a:p>
            <a:r>
              <a:rPr lang="sv-SE" dirty="0"/>
              <a:t>Biljetter ska utgå från den nya zonindelningen och det finns biljetter för varje zon och zonkombination. (A, B, C, AB, BC, ABC). Det skapar enkelhet för kunder och personal.</a:t>
            </a:r>
          </a:p>
          <a:p>
            <a:r>
              <a:rPr lang="sv-SE" dirty="0"/>
              <a:t>Det ska inte finnas linjespecifika biljetter eftersom prissättningen utgår från zoner, inte från linjer. Med få lokala biljetter och undantag skapas förutsättningar för ett enkelt biljettsortiment.</a:t>
            </a:r>
          </a:p>
          <a:p>
            <a:r>
              <a:rPr lang="sv-SE" dirty="0"/>
              <a:t>Biljettsortimentet ska vara enhetligt i regionen. Det skapar igenkänning vid resor i alla delar i regionen. Lokala biljetter skapar undantag och ökad komplexitet.</a:t>
            </a:r>
          </a:p>
          <a:p>
            <a:r>
              <a:rPr lang="sv-SE" dirty="0"/>
              <a:t>Det ska inte finnas biljetter med specifik geografisk giltighet utöver zonerna. Det skapar förutsättningar för ett enkelt biljettsortiment.</a:t>
            </a:r>
          </a:p>
          <a:p>
            <a:endParaRPr lang="sv-SE" dirty="0"/>
          </a:p>
        </p:txBody>
      </p:sp>
    </p:spTree>
    <p:extLst>
      <p:ext uri="{BB962C8B-B14F-4D97-AF65-F5344CB8AC3E}">
        <p14:creationId xmlns:p14="http://schemas.microsoft.com/office/powerpoint/2010/main" val="1817707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FD9D9450-D838-4A2E-A045-E0A3F1714825}"/>
              </a:ext>
            </a:extLst>
          </p:cNvPr>
          <p:cNvSpPr>
            <a:spLocks noGrp="1"/>
          </p:cNvSpPr>
          <p:nvPr>
            <p:ph type="body" sz="quarter" idx="13"/>
          </p:nvPr>
        </p:nvSpPr>
        <p:spPr/>
        <p:txBody>
          <a:bodyPr/>
          <a:lstStyle/>
          <a:p>
            <a:r>
              <a:rPr lang="sv-SE" dirty="0"/>
              <a:t>forts. principer för biljettsortimentet</a:t>
            </a:r>
          </a:p>
        </p:txBody>
      </p:sp>
      <p:sp>
        <p:nvSpPr>
          <p:cNvPr id="3" name="Platshållare för text 2">
            <a:extLst>
              <a:ext uri="{FF2B5EF4-FFF2-40B4-BE49-F238E27FC236}">
                <a16:creationId xmlns:a16="http://schemas.microsoft.com/office/drawing/2014/main" id="{5BECFB8B-791A-4EC4-BD16-9A893FB26431}"/>
              </a:ext>
            </a:extLst>
          </p:cNvPr>
          <p:cNvSpPr>
            <a:spLocks noGrp="1"/>
          </p:cNvSpPr>
          <p:nvPr>
            <p:ph type="body" sz="quarter" idx="14"/>
          </p:nvPr>
        </p:nvSpPr>
        <p:spPr/>
        <p:txBody>
          <a:bodyPr>
            <a:normAutofit fontScale="70000" lnSpcReduction="20000"/>
          </a:bodyPr>
          <a:lstStyle/>
          <a:p>
            <a:r>
              <a:rPr lang="sv-SE" dirty="0"/>
              <a:t>Rabatterade biljetter ska finnas för vissa målgrupper enligt politiska beslut. Idag rabatteras barn, studenter och långtidssjukskrivna.</a:t>
            </a:r>
          </a:p>
          <a:p>
            <a:r>
              <a:rPr lang="sv-SE" dirty="0"/>
              <a:t>Tillköp ska göras på ordinarie sortiment, inga specialbiljetter tas fram för ett specifikt ändamål, en specifik målgrupp eller en enskild linje. Det skapar trygghet för kunder och personal med en biljett som alla känner igen.</a:t>
            </a:r>
          </a:p>
          <a:p>
            <a:r>
              <a:rPr lang="sv-SE" dirty="0"/>
              <a:t>Biljettsortimentet ska tydligt kunna presenteras och kommuniceras till partners och kunder. Det skapar trygghet att lätt kunna överblicka och förstå sortimentet.</a:t>
            </a:r>
          </a:p>
          <a:p>
            <a:r>
              <a:rPr lang="sv-SE" dirty="0"/>
              <a:t>Alla som reser med Västtrafik ska ha en giltig biljett som kan viseras i To Go eller i kortläsare. Det skapar trygghet för både kund och personal att biljetten går att visera i något av Västtrafiks betalsystem. Det ska inte skapas nya biljetter som frångår detta även om några få finns kvar vid införandet av ny zonindelning.</a:t>
            </a:r>
          </a:p>
          <a:p>
            <a:endParaRPr lang="sv-SE" dirty="0"/>
          </a:p>
        </p:txBody>
      </p:sp>
    </p:spTree>
    <p:extLst>
      <p:ext uri="{BB962C8B-B14F-4D97-AF65-F5344CB8AC3E}">
        <p14:creationId xmlns:p14="http://schemas.microsoft.com/office/powerpoint/2010/main" val="28409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AD41B2-B8A9-7748-B7E8-A7A564AB5B80}"/>
              </a:ext>
            </a:extLst>
          </p:cNvPr>
          <p:cNvSpPr>
            <a:spLocks noGrp="1"/>
          </p:cNvSpPr>
          <p:nvPr>
            <p:ph type="title"/>
          </p:nvPr>
        </p:nvSpPr>
        <p:spPr/>
        <p:txBody>
          <a:bodyPr/>
          <a:lstStyle/>
          <a:p>
            <a:r>
              <a:rPr lang="sv-SE" dirty="0"/>
              <a:t>Arbetsinriktning biljetter utöver det förenklade sortimentet</a:t>
            </a:r>
          </a:p>
        </p:txBody>
      </p:sp>
      <p:sp>
        <p:nvSpPr>
          <p:cNvPr id="3" name="Platshållare för innehåll 2">
            <a:extLst>
              <a:ext uri="{FF2B5EF4-FFF2-40B4-BE49-F238E27FC236}">
                <a16:creationId xmlns:a16="http://schemas.microsoft.com/office/drawing/2014/main" id="{F0B253E3-DD3C-164E-95D6-C644A454D11B}"/>
              </a:ext>
            </a:extLst>
          </p:cNvPr>
          <p:cNvSpPr>
            <a:spLocks noGrp="1"/>
          </p:cNvSpPr>
          <p:nvPr>
            <p:ph idx="1"/>
          </p:nvPr>
        </p:nvSpPr>
        <p:spPr/>
        <p:txBody>
          <a:bodyPr>
            <a:normAutofit fontScale="85000" lnSpcReduction="20000"/>
          </a:bodyPr>
          <a:lstStyle/>
          <a:p>
            <a:endParaRPr lang="sv-SE" dirty="0"/>
          </a:p>
          <a:p>
            <a:r>
              <a:rPr lang="sv-SE" dirty="0"/>
              <a:t>Tätortsbiljett periodkort 30/90 dagar (Borås, </a:t>
            </a:r>
            <a:r>
              <a:rPr lang="sv-SE" dirty="0" err="1"/>
              <a:t>ToV</a:t>
            </a:r>
            <a:r>
              <a:rPr lang="sv-SE" dirty="0"/>
              <a:t>, Skövde och Uddevalla)</a:t>
            </a:r>
          </a:p>
          <a:p>
            <a:r>
              <a:rPr lang="sv-SE" dirty="0"/>
              <a:t>365-dagarsbiljett (läggs till i det förenklade sortimentet)</a:t>
            </a:r>
          </a:p>
          <a:p>
            <a:r>
              <a:rPr lang="sv-SE" dirty="0"/>
              <a:t>Länsöverskridande biljetter (i förändrad form)</a:t>
            </a:r>
          </a:p>
          <a:p>
            <a:r>
              <a:rPr lang="sv-SE" dirty="0"/>
              <a:t>Fritid 100-dagar (eller motsvarande)</a:t>
            </a:r>
          </a:p>
          <a:p>
            <a:r>
              <a:rPr lang="sv-SE" dirty="0"/>
              <a:t>Specialbiljetter Koster (i väntan på nytt trafikavtal)</a:t>
            </a:r>
          </a:p>
          <a:p>
            <a:r>
              <a:rPr lang="sv-SE" dirty="0"/>
              <a:t>Ett mindre antal </a:t>
            </a:r>
            <a:r>
              <a:rPr lang="sv-SE" dirty="0" err="1"/>
              <a:t>pecialbiljetter</a:t>
            </a:r>
            <a:r>
              <a:rPr lang="sv-SE" dirty="0"/>
              <a:t> t.ex. Intygskort, </a:t>
            </a:r>
            <a:r>
              <a:rPr lang="sv-SE" dirty="0" err="1"/>
              <a:t>Reshjälpskort</a:t>
            </a:r>
            <a:r>
              <a:rPr lang="sv-SE" dirty="0"/>
              <a:t>, </a:t>
            </a:r>
            <a:r>
              <a:rPr lang="sv-SE" dirty="0" err="1"/>
              <a:t>etc</a:t>
            </a:r>
            <a:endParaRPr lang="sv-SE" dirty="0"/>
          </a:p>
          <a:p>
            <a:endParaRPr lang="sv-SE" dirty="0"/>
          </a:p>
        </p:txBody>
      </p:sp>
      <p:sp>
        <p:nvSpPr>
          <p:cNvPr id="4" name="Platshållare för sidfot 3">
            <a:extLst>
              <a:ext uri="{FF2B5EF4-FFF2-40B4-BE49-F238E27FC236}">
                <a16:creationId xmlns:a16="http://schemas.microsoft.com/office/drawing/2014/main" id="{E36BF875-9AA8-C242-99F6-CB8AC30C043F}"/>
              </a:ext>
            </a:extLst>
          </p:cNvPr>
          <p:cNvSpPr>
            <a:spLocks noGrp="1"/>
          </p:cNvSpPr>
          <p:nvPr>
            <p:ph type="ftr" sz="quarter" idx="10"/>
          </p:nvPr>
        </p:nvSpPr>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sv-SE" sz="1200" b="0" i="0" u="none" strike="noStrike" kern="1200" cap="none" spc="0" normalizeH="0" baseline="0" noProof="0" dirty="0">
              <a:ln>
                <a:noFill/>
              </a:ln>
              <a:solidFill>
                <a:srgbClr val="19AAEB"/>
              </a:solidFill>
              <a:effectLst/>
              <a:uLnTx/>
              <a:uFillTx/>
              <a:latin typeface="Arial (Brödtext)"/>
              <a:ea typeface="+mj-ea"/>
            </a:endParaRPr>
          </a:p>
        </p:txBody>
      </p:sp>
      <p:sp>
        <p:nvSpPr>
          <p:cNvPr id="5" name="Platshållare för bildnummer 4">
            <a:extLst>
              <a:ext uri="{FF2B5EF4-FFF2-40B4-BE49-F238E27FC236}">
                <a16:creationId xmlns:a16="http://schemas.microsoft.com/office/drawing/2014/main" id="{6615C30F-D4B6-DF4B-86DE-C345D13B88BC}"/>
              </a:ext>
            </a:extLst>
          </p:cNvPr>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42979E0-7723-4711-BE79-E6A8ABD26BF8}" type="slidenum">
              <a:rPr kumimoji="0" lang="sv-SE" sz="1200" b="0" i="0" u="none" strike="noStrike" kern="1200" cap="none" spc="0" normalizeH="0" baseline="0" noProof="0" smtClean="0">
                <a:ln>
                  <a:noFill/>
                </a:ln>
                <a:solidFill>
                  <a:srgbClr val="19AAEB"/>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dirty="0">
              <a:ln>
                <a:noFill/>
              </a:ln>
              <a:solidFill>
                <a:srgbClr val="19AAEB"/>
              </a:solidFill>
              <a:effectLst/>
              <a:uLnTx/>
              <a:uFillTx/>
              <a:latin typeface="Arial"/>
              <a:ea typeface="+mn-ea"/>
              <a:cs typeface="+mn-cs"/>
            </a:endParaRPr>
          </a:p>
        </p:txBody>
      </p:sp>
    </p:spTree>
    <p:extLst>
      <p:ext uri="{BB962C8B-B14F-4D97-AF65-F5344CB8AC3E}">
        <p14:creationId xmlns:p14="http://schemas.microsoft.com/office/powerpoint/2010/main" val="3012847498"/>
      </p:ext>
    </p:extLst>
  </p:cSld>
  <p:clrMapOvr>
    <a:masterClrMapping/>
  </p:clrMapOvr>
</p:sld>
</file>

<file path=ppt/theme/theme1.xml><?xml version="1.0" encoding="utf-8"?>
<a:theme xmlns:a="http://schemas.openxmlformats.org/drawingml/2006/main" name="4_Image background">
  <a:themeElements>
    <a:clrScheme name="Västtrafik colors ">
      <a:dk1>
        <a:srgbClr val="00394D"/>
      </a:dk1>
      <a:lt1>
        <a:srgbClr val="00AAEB"/>
      </a:lt1>
      <a:dk2>
        <a:srgbClr val="3C4650"/>
      </a:dk2>
      <a:lt2>
        <a:srgbClr val="FFF0F0"/>
      </a:lt2>
      <a:accent1>
        <a:srgbClr val="FFFFFF"/>
      </a:accent1>
      <a:accent2>
        <a:srgbClr val="F5781E"/>
      </a:accent2>
      <a:accent3>
        <a:srgbClr val="E8F5F2"/>
      </a:accent3>
      <a:accent4>
        <a:srgbClr val="50B746"/>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6_Image background">
  <a:themeElements>
    <a:clrScheme name="Västtrafik colors ">
      <a:dk1>
        <a:srgbClr val="00394D"/>
      </a:dk1>
      <a:lt1>
        <a:srgbClr val="00AAEB"/>
      </a:lt1>
      <a:dk2>
        <a:srgbClr val="3C4650"/>
      </a:dk2>
      <a:lt2>
        <a:srgbClr val="FFF0F0"/>
      </a:lt2>
      <a:accent1>
        <a:srgbClr val="FFFFFF"/>
      </a:accent1>
      <a:accent2>
        <a:srgbClr val="F5781E"/>
      </a:accent2>
      <a:accent3>
        <a:srgbClr val="E8F5F2"/>
      </a:accent3>
      <a:accent4>
        <a:srgbClr val="50B746"/>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5_Image background">
  <a:themeElements>
    <a:clrScheme name="Västtrafik colors ">
      <a:dk1>
        <a:srgbClr val="00394D"/>
      </a:dk1>
      <a:lt1>
        <a:srgbClr val="00AAEB"/>
      </a:lt1>
      <a:dk2>
        <a:srgbClr val="3C4650"/>
      </a:dk2>
      <a:lt2>
        <a:srgbClr val="FFF0F0"/>
      </a:lt2>
      <a:accent1>
        <a:srgbClr val="FFFFFF"/>
      </a:accent1>
      <a:accent2>
        <a:srgbClr val="F5781E"/>
      </a:accent2>
      <a:accent3>
        <a:srgbClr val="E8F5F2"/>
      </a:accent3>
      <a:accent4>
        <a:srgbClr val="50B746"/>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_Image background">
  <a:themeElements>
    <a:clrScheme name="Västtrafik colors ">
      <a:dk1>
        <a:srgbClr val="00394D"/>
      </a:dk1>
      <a:lt1>
        <a:srgbClr val="00AAEB"/>
      </a:lt1>
      <a:dk2>
        <a:srgbClr val="3C4650"/>
      </a:dk2>
      <a:lt2>
        <a:srgbClr val="FFF0F0"/>
      </a:lt2>
      <a:accent1>
        <a:srgbClr val="FFFFFF"/>
      </a:accent1>
      <a:accent2>
        <a:srgbClr val="F5781E"/>
      </a:accent2>
      <a:accent3>
        <a:srgbClr val="E8F5F2"/>
      </a:accent3>
      <a:accent4>
        <a:srgbClr val="50B746"/>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tema">
  <a:themeElements>
    <a:clrScheme name="Västtrafik 1">
      <a:dk1>
        <a:srgbClr val="00394D"/>
      </a:dk1>
      <a:lt1>
        <a:srgbClr val="F8F8F8"/>
      </a:lt1>
      <a:dk2>
        <a:srgbClr val="3C4650"/>
      </a:dk2>
      <a:lt2>
        <a:srgbClr val="FFF0F0"/>
      </a:lt2>
      <a:accent1>
        <a:srgbClr val="59D1FF"/>
      </a:accent1>
      <a:accent2>
        <a:srgbClr val="F5781E"/>
      </a:accent2>
      <a:accent3>
        <a:srgbClr val="3C4650"/>
      </a:accent3>
      <a:accent4>
        <a:srgbClr val="50B746"/>
      </a:accent4>
      <a:accent5>
        <a:srgbClr val="F9AE77"/>
      </a:accent5>
      <a:accent6>
        <a:srgbClr val="FFF0F0"/>
      </a:accent6>
      <a:hlink>
        <a:srgbClr val="00AAEB"/>
      </a:hlink>
      <a:folHlink>
        <a:srgbClr val="59D1FF"/>
      </a:folHlink>
    </a:clrScheme>
    <a:fontScheme name="Västtrafi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rotWithShape="1">
          <a:gsLst>
            <a:gs pos="0">
              <a:srgbClr val="FFFFFF">
                <a:tint val="100000"/>
                <a:shade val="100000"/>
                <a:satMod val="130000"/>
              </a:srgbClr>
            </a:gs>
            <a:gs pos="100000">
              <a:srgbClr val="FFFFFF">
                <a:tint val="50000"/>
                <a:shade val="100000"/>
                <a:satMod val="350000"/>
              </a:srgbClr>
            </a:gs>
          </a:gsLst>
          <a:lin ang="16200000" scaled="0"/>
        </a:gra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4572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dirty="0" err="1" smtClean="0">
            <a:ln>
              <a:noFill/>
            </a:ln>
            <a:solidFill>
              <a:srgbClr val="00AAEB"/>
            </a:solidFill>
            <a:effectLst/>
            <a:uLnTx/>
            <a:uFillTx/>
            <a:latin typeface="Calibri"/>
            <a:ea typeface="+mn-ea"/>
            <a:cs typeface="+mn-cs"/>
          </a:defRPr>
        </a:defPPr>
      </a:lstStyle>
    </a:spDef>
    <a:lnDef>
      <a:spPr>
        <a:ln>
          <a:solidFill>
            <a:schemeClr val="tx2"/>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om Powerpoint Vardagsmall.potx" id="{D7EF25D2-B618-41CE-A04C-C0D0E5A6B513}" vid="{9475CAD9-BA93-42ED-A8CF-9E3E488E426B}"/>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Image background">
  <a:themeElements>
    <a:clrScheme name="Västtrafik colors ">
      <a:dk1>
        <a:srgbClr val="00394D"/>
      </a:dk1>
      <a:lt1>
        <a:srgbClr val="00AAEB"/>
      </a:lt1>
      <a:dk2>
        <a:srgbClr val="3C4650"/>
      </a:dk2>
      <a:lt2>
        <a:srgbClr val="FFF0F0"/>
      </a:lt2>
      <a:accent1>
        <a:srgbClr val="FFFFFF"/>
      </a:accent1>
      <a:accent2>
        <a:srgbClr val="F5781E"/>
      </a:accent2>
      <a:accent3>
        <a:srgbClr val="E8F5F2"/>
      </a:accent3>
      <a:accent4>
        <a:srgbClr val="50B746"/>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Image background">
  <a:themeElements>
    <a:clrScheme name="Västtrafik colors ">
      <a:dk1>
        <a:srgbClr val="00394D"/>
      </a:dk1>
      <a:lt1>
        <a:srgbClr val="00AAEB"/>
      </a:lt1>
      <a:dk2>
        <a:srgbClr val="3C4650"/>
      </a:dk2>
      <a:lt2>
        <a:srgbClr val="FFF0F0"/>
      </a:lt2>
      <a:accent1>
        <a:srgbClr val="FFFFFF"/>
      </a:accent1>
      <a:accent2>
        <a:srgbClr val="F5781E"/>
      </a:accent2>
      <a:accent3>
        <a:srgbClr val="E8F5F2"/>
      </a:accent3>
      <a:accent4>
        <a:srgbClr val="50B746"/>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Image background">
  <a:themeElements>
    <a:clrScheme name="Västtrafik colors ">
      <a:dk1>
        <a:srgbClr val="00394D"/>
      </a:dk1>
      <a:lt1>
        <a:srgbClr val="00AAEB"/>
      </a:lt1>
      <a:dk2>
        <a:srgbClr val="3C4650"/>
      </a:dk2>
      <a:lt2>
        <a:srgbClr val="FFF0F0"/>
      </a:lt2>
      <a:accent1>
        <a:srgbClr val="FFFFFF"/>
      </a:accent1>
      <a:accent2>
        <a:srgbClr val="F5781E"/>
      </a:accent2>
      <a:accent3>
        <a:srgbClr val="E8F5F2"/>
      </a:accent3>
      <a:accent4>
        <a:srgbClr val="50B746"/>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Light background">
  <a:themeElements>
    <a:clrScheme name="Västtrafik colors ">
      <a:dk1>
        <a:srgbClr val="00394D"/>
      </a:dk1>
      <a:lt1>
        <a:srgbClr val="00AAEB"/>
      </a:lt1>
      <a:dk2>
        <a:srgbClr val="3C4650"/>
      </a:dk2>
      <a:lt2>
        <a:srgbClr val="FFF0F0"/>
      </a:lt2>
      <a:accent1>
        <a:srgbClr val="FFFFFF"/>
      </a:accent1>
      <a:accent2>
        <a:srgbClr val="F5781E"/>
      </a:accent2>
      <a:accent3>
        <a:srgbClr val="E8F5F2"/>
      </a:accent3>
      <a:accent4>
        <a:srgbClr val="50B746"/>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Light background">
  <a:themeElements>
    <a:clrScheme name="Västtrafik colors ">
      <a:dk1>
        <a:srgbClr val="00394D"/>
      </a:dk1>
      <a:lt1>
        <a:srgbClr val="00AAEB"/>
      </a:lt1>
      <a:dk2>
        <a:srgbClr val="3C4650"/>
      </a:dk2>
      <a:lt2>
        <a:srgbClr val="FFF0F0"/>
      </a:lt2>
      <a:accent1>
        <a:srgbClr val="FFFFFF"/>
      </a:accent1>
      <a:accent2>
        <a:srgbClr val="F5781E"/>
      </a:accent2>
      <a:accent3>
        <a:srgbClr val="E8F5F2"/>
      </a:accent3>
      <a:accent4>
        <a:srgbClr val="50B746"/>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Light background">
  <a:themeElements>
    <a:clrScheme name="Västtrafik colors ">
      <a:dk1>
        <a:srgbClr val="00394D"/>
      </a:dk1>
      <a:lt1>
        <a:srgbClr val="00AAEB"/>
      </a:lt1>
      <a:dk2>
        <a:srgbClr val="3C4650"/>
      </a:dk2>
      <a:lt2>
        <a:srgbClr val="FFF0F0"/>
      </a:lt2>
      <a:accent1>
        <a:srgbClr val="FFFFFF"/>
      </a:accent1>
      <a:accent2>
        <a:srgbClr val="F5781E"/>
      </a:accent2>
      <a:accent3>
        <a:srgbClr val="E8F5F2"/>
      </a:accent3>
      <a:accent4>
        <a:srgbClr val="50B746"/>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Anpassad formgivn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Image background">
  <a:themeElements>
    <a:clrScheme name="Västtrafik colors ">
      <a:dk1>
        <a:srgbClr val="00394D"/>
      </a:dk1>
      <a:lt1>
        <a:srgbClr val="00AAEB"/>
      </a:lt1>
      <a:dk2>
        <a:srgbClr val="3C4650"/>
      </a:dk2>
      <a:lt2>
        <a:srgbClr val="FFF0F0"/>
      </a:lt2>
      <a:accent1>
        <a:srgbClr val="FFFFFF"/>
      </a:accent1>
      <a:accent2>
        <a:srgbClr val="F5781E"/>
      </a:accent2>
      <a:accent3>
        <a:srgbClr val="E8F5F2"/>
      </a:accent3>
      <a:accent4>
        <a:srgbClr val="50B746"/>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6387</TotalTime>
  <Words>1150</Words>
  <Application>Microsoft Office PowerPoint</Application>
  <PresentationFormat>Bildspel på skärmen (16:9)</PresentationFormat>
  <Paragraphs>128</Paragraphs>
  <Slides>19</Slides>
  <Notes>1</Notes>
  <HiddenSlides>0</HiddenSlides>
  <MMClips>0</MMClips>
  <ScaleCrop>false</ScaleCrop>
  <HeadingPairs>
    <vt:vector size="6" baseType="variant">
      <vt:variant>
        <vt:lpstr>Använt teckensnitt</vt:lpstr>
      </vt:variant>
      <vt:variant>
        <vt:i4>7</vt:i4>
      </vt:variant>
      <vt:variant>
        <vt:lpstr>Tema</vt:lpstr>
      </vt:variant>
      <vt:variant>
        <vt:i4>13</vt:i4>
      </vt:variant>
      <vt:variant>
        <vt:lpstr>Bildrubriker</vt:lpstr>
      </vt:variant>
      <vt:variant>
        <vt:i4>19</vt:i4>
      </vt:variant>
    </vt:vector>
  </HeadingPairs>
  <TitlesOfParts>
    <vt:vector size="39" baseType="lpstr">
      <vt:lpstr>Arial</vt:lpstr>
      <vt:lpstr>Arial (Brödtext)</vt:lpstr>
      <vt:lpstr>Arial (Rubriker)</vt:lpstr>
      <vt:lpstr>Calibri</vt:lpstr>
      <vt:lpstr>Calibri Light</vt:lpstr>
      <vt:lpstr>Corporate E Pro Light</vt:lpstr>
      <vt:lpstr>Lucida Grande</vt:lpstr>
      <vt:lpstr>4_Image background</vt:lpstr>
      <vt:lpstr>3_Image background</vt:lpstr>
      <vt:lpstr>2_Image background</vt:lpstr>
      <vt:lpstr>Image background</vt:lpstr>
      <vt:lpstr>3_Light background</vt:lpstr>
      <vt:lpstr>5_Light background</vt:lpstr>
      <vt:lpstr>4_Light background</vt:lpstr>
      <vt:lpstr>Anpassad formgivning</vt:lpstr>
      <vt:lpstr>7_Image background</vt:lpstr>
      <vt:lpstr>6_Image background</vt:lpstr>
      <vt:lpstr>5_Image background</vt:lpstr>
      <vt:lpstr>1_Image background</vt:lpstr>
      <vt:lpstr>Office-tema</vt:lpstr>
      <vt:lpstr>Tre zoner</vt:lpstr>
      <vt:lpstr>PowerPoint-presentation</vt:lpstr>
      <vt:lpstr>PowerPoint-presentation</vt:lpstr>
      <vt:lpstr>PowerPoint-presentation</vt:lpstr>
      <vt:lpstr>PowerPoint-presentation</vt:lpstr>
      <vt:lpstr>PowerPoint-presentation</vt:lpstr>
      <vt:lpstr>PowerPoint-presentation</vt:lpstr>
      <vt:lpstr>PowerPoint-presentation</vt:lpstr>
      <vt:lpstr>Arbetsinriktning biljetter utöver det förenklade sortimentet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Tack!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Petersson</dc:creator>
  <cp:lastModifiedBy>Felix Stööp Lindgren</cp:lastModifiedBy>
  <cp:revision>198</cp:revision>
  <dcterms:created xsi:type="dcterms:W3CDTF">2014-10-22T11:11:08Z</dcterms:created>
  <dcterms:modified xsi:type="dcterms:W3CDTF">2019-04-24T10:30:00Z</dcterms:modified>
</cp:coreProperties>
</file>